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handoutMasterIdLst>
    <p:handoutMasterId r:id="rId33"/>
  </p:handoutMasterIdLst>
  <p:sldIdLst>
    <p:sldId id="258" r:id="rId2"/>
    <p:sldId id="269" r:id="rId3"/>
    <p:sldId id="279" r:id="rId4"/>
    <p:sldId id="286" r:id="rId5"/>
    <p:sldId id="287" r:id="rId6"/>
    <p:sldId id="268" r:id="rId7"/>
    <p:sldId id="280" r:id="rId8"/>
    <p:sldId id="270" r:id="rId9"/>
    <p:sldId id="265" r:id="rId10"/>
    <p:sldId id="278" r:id="rId11"/>
    <p:sldId id="296" r:id="rId12"/>
    <p:sldId id="288" r:id="rId13"/>
    <p:sldId id="289" r:id="rId14"/>
    <p:sldId id="290" r:id="rId15"/>
    <p:sldId id="291" r:id="rId16"/>
    <p:sldId id="292" r:id="rId17"/>
    <p:sldId id="293" r:id="rId18"/>
    <p:sldId id="297" r:id="rId19"/>
    <p:sldId id="308" r:id="rId20"/>
    <p:sldId id="309" r:id="rId21"/>
    <p:sldId id="295" r:id="rId22"/>
    <p:sldId id="304" r:id="rId23"/>
    <p:sldId id="305" r:id="rId24"/>
    <p:sldId id="310" r:id="rId25"/>
    <p:sldId id="306" r:id="rId26"/>
    <p:sldId id="311" r:id="rId27"/>
    <p:sldId id="307" r:id="rId28"/>
    <p:sldId id="312" r:id="rId29"/>
    <p:sldId id="299" r:id="rId30"/>
    <p:sldId id="300"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9000"/>
    <a:srgbClr val="FFFFFF"/>
    <a:srgbClr val="E6AF63"/>
    <a:srgbClr val="E1A457"/>
    <a:srgbClr val="FF73FF"/>
    <a:srgbClr val="0B9C0B"/>
    <a:srgbClr val="502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60" autoAdjust="0"/>
    <p:restoredTop sz="84582" autoAdjust="0"/>
  </p:normalViewPr>
  <p:slideViewPr>
    <p:cSldViewPr snapToGrid="0">
      <p:cViewPr>
        <p:scale>
          <a:sx n="59" d="100"/>
          <a:sy n="59" d="100"/>
        </p:scale>
        <p:origin x="1340" y="-104"/>
      </p:cViewPr>
      <p:guideLst/>
    </p:cSldViewPr>
  </p:slideViewPr>
  <p:notesTextViewPr>
    <p:cViewPr>
      <p:scale>
        <a:sx n="1" d="1"/>
        <a:sy n="1" d="1"/>
      </p:scale>
      <p:origin x="0" y="0"/>
    </p:cViewPr>
  </p:notesTextViewPr>
  <p:notesViewPr>
    <p:cSldViewPr snapToGrid="0">
      <p:cViewPr varScale="1">
        <p:scale>
          <a:sx n="62" d="100"/>
          <a:sy n="62" d="100"/>
        </p:scale>
        <p:origin x="166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43A0E58-0016-43F9-B4BA-3FA1E6D8BA83}" type="datetimeFigureOut">
              <a:rPr lang="es-MX" smtClean="0"/>
              <a:t>13/08/2020</a:t>
            </a:fld>
            <a:endParaRPr lang="es-MX"/>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Tree>
    <p:extLst>
      <p:ext uri="{BB962C8B-B14F-4D97-AF65-F5344CB8AC3E}">
        <p14:creationId xmlns:p14="http://schemas.microsoft.com/office/powerpoint/2010/main" val="396010980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jpeg>
</file>

<file path=ppt/media/image13.jpg>
</file>

<file path=ppt/media/image14.jpeg>
</file>

<file path=ppt/media/image15.png>
</file>

<file path=ppt/media/image16.jpeg>
</file>

<file path=ppt/media/image17.png>
</file>

<file path=ppt/media/image18.jpeg>
</file>

<file path=ppt/media/image19.png>
</file>

<file path=ppt/media/image2.jpg>
</file>

<file path=ppt/media/image20.jpeg>
</file>

<file path=ppt/media/image21.png>
</file>

<file path=ppt/media/image22.jpg>
</file>

<file path=ppt/media/image23.png>
</file>

<file path=ppt/media/image24.jpeg>
</file>

<file path=ppt/media/image25.jpeg>
</file>

<file path=ppt/media/image26.jpg>
</file>

<file path=ppt/media/image27.jpg>
</file>

<file path=ppt/media/image28.jpg>
</file>

<file path=ppt/media/image29.jpg>
</file>

<file path=ppt/media/image3.png>
</file>

<file path=ppt/media/image30.jpg>
</file>

<file path=ppt/media/image31.png>
</file>

<file path=ppt/media/image32.png>
</file>

<file path=ppt/media/image33.png>
</file>

<file path=ppt/media/image34.jpg>
</file>

<file path=ppt/media/image35.jpg>
</file>

<file path=ppt/media/image36.jpg>
</file>

<file path=ppt/media/image37.jpg>
</file>

<file path=ppt/media/image38.png>
</file>

<file path=ppt/media/image39.png>
</file>

<file path=ppt/media/image4.jp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38C3E8-4BD5-4D69-8AF4-15D8C9CB58D9}" type="datetimeFigureOut">
              <a:rPr lang="en-US" smtClean="0"/>
              <a:t>8/13/2020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6444D3-EF1F-485D-84E3-8988EA84E93A}" type="slidenum">
              <a:rPr lang="en-US" smtClean="0"/>
              <a:t>‹#›</a:t>
            </a:fld>
            <a:endParaRPr lang="en-US"/>
          </a:p>
        </p:txBody>
      </p:sp>
    </p:spTree>
    <p:extLst>
      <p:ext uri="{BB962C8B-B14F-4D97-AF65-F5344CB8AC3E}">
        <p14:creationId xmlns:p14="http://schemas.microsoft.com/office/powerpoint/2010/main" val="713451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b="1" kern="1200" dirty="0" smtClean="0">
                <a:solidFill>
                  <a:schemeClr val="tx1"/>
                </a:solidFill>
                <a:effectLst/>
                <a:latin typeface="+mn-lt"/>
                <a:ea typeface="+mn-ea"/>
                <a:cs typeface="+mn-cs"/>
              </a:rPr>
              <a:t>Es importante poner el video inicio antes de comenzar con las presentaciones </a:t>
            </a:r>
          </a:p>
          <a:p>
            <a:endParaRPr lang="es-MX" sz="1200" b="1"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Bienvenido a esta sesión de la</a:t>
            </a:r>
            <a:r>
              <a:rPr lang="es-MX" sz="1200" kern="1200" baseline="0" dirty="0" smtClean="0">
                <a:solidFill>
                  <a:schemeClr val="tx1"/>
                </a:solidFill>
                <a:effectLst/>
                <a:latin typeface="+mn-lt"/>
                <a:ea typeface="+mn-ea"/>
                <a:cs typeface="+mn-cs"/>
              </a:rPr>
              <a:t> </a:t>
            </a:r>
            <a:r>
              <a:rPr lang="es-MX" sz="1200" kern="1200" dirty="0" smtClean="0">
                <a:solidFill>
                  <a:schemeClr val="tx1"/>
                </a:solidFill>
                <a:effectLst/>
                <a:latin typeface="+mn-lt"/>
                <a:ea typeface="+mn-ea"/>
                <a:cs typeface="+mn-cs"/>
              </a:rPr>
              <a:t>nueva Chevrolet </a:t>
            </a:r>
            <a:r>
              <a:rPr lang="es-MX" sz="1200" kern="1200" dirty="0" err="1" smtClean="0">
                <a:solidFill>
                  <a:schemeClr val="tx1"/>
                </a:solidFill>
                <a:effectLst/>
                <a:latin typeface="+mn-lt"/>
                <a:ea typeface="+mn-ea"/>
                <a:cs typeface="+mn-cs"/>
              </a:rPr>
              <a:t>Tracker</a:t>
            </a:r>
            <a:r>
              <a:rPr lang="es-MX" sz="1200" kern="1200" dirty="0" smtClean="0">
                <a:solidFill>
                  <a:schemeClr val="tx1"/>
                </a:solidFill>
                <a:effectLst/>
                <a:latin typeface="+mn-lt"/>
                <a:ea typeface="+mn-ea"/>
                <a:cs typeface="+mn-cs"/>
              </a:rPr>
              <a:t>, mi nombre es_____________________ y es un gusto acompañarte.</a:t>
            </a:r>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Antes de iniciar déjame contarte que estaremos dos instructores con ustedes dándote diversos temas.</a:t>
            </a:r>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Para este curso pido tu participación de forma activa ya que gracias a ti estaremos alimentando este tipo de sesiones y además tendremos momentos de interacción en los que estaremos viendo tu participación que te ayudará a tu calificación final, por ello es importante estar recibiendo tus respuestas.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1</a:t>
            </a:fld>
            <a:endParaRPr lang="en-US"/>
          </a:p>
        </p:txBody>
      </p:sp>
    </p:spTree>
    <p:extLst>
      <p:ext uri="{BB962C8B-B14F-4D97-AF65-F5344CB8AC3E}">
        <p14:creationId xmlns:p14="http://schemas.microsoft.com/office/powerpoint/2010/main" val="15887350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b="1" i="1" kern="1200" dirty="0" smtClean="0">
                <a:solidFill>
                  <a:schemeClr val="tx1"/>
                </a:solidFill>
                <a:effectLst/>
                <a:latin typeface="+mn-lt"/>
                <a:ea typeface="+mn-ea"/>
                <a:cs typeface="+mn-cs"/>
              </a:rPr>
              <a:t>No olvides abrir tu micrófono y activar tu cámara web.</a:t>
            </a:r>
          </a:p>
          <a:p>
            <a:r>
              <a:rPr lang="es-MX" sz="1200" b="1" i="1" kern="1200" dirty="0" smtClean="0">
                <a:solidFill>
                  <a:schemeClr val="tx1"/>
                </a:solidFill>
                <a:effectLst/>
                <a:latin typeface="+mn-lt"/>
                <a:ea typeface="+mn-ea"/>
                <a:cs typeface="+mn-cs"/>
              </a:rPr>
              <a:t> </a:t>
            </a:r>
          </a:p>
          <a:p>
            <a:r>
              <a:rPr lang="es-MX" sz="1200" b="0" i="0" kern="1200" dirty="0" smtClean="0">
                <a:solidFill>
                  <a:schemeClr val="tx1"/>
                </a:solidFill>
                <a:effectLst/>
                <a:latin typeface="+mn-lt"/>
                <a:ea typeface="+mn-ea"/>
                <a:cs typeface="+mn-cs"/>
              </a:rPr>
              <a:t>Hablemos</a:t>
            </a:r>
            <a:r>
              <a:rPr lang="es-MX" sz="1200" b="0" i="0" kern="1200" baseline="0" dirty="0" smtClean="0">
                <a:solidFill>
                  <a:schemeClr val="tx1"/>
                </a:solidFill>
                <a:effectLst/>
                <a:latin typeface="+mn-lt"/>
                <a:ea typeface="+mn-ea"/>
                <a:cs typeface="+mn-cs"/>
              </a:rPr>
              <a:t> del segmento al que pertenece.</a:t>
            </a:r>
          </a:p>
          <a:p>
            <a:endParaRPr lang="es-MX" sz="1200" b="0" i="0" kern="1200" baseline="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La nueva Chevrolet </a:t>
            </a:r>
            <a:r>
              <a:rPr lang="es-MX" sz="1200" kern="1200" dirty="0" err="1" smtClean="0">
                <a:solidFill>
                  <a:schemeClr val="tx1"/>
                </a:solidFill>
                <a:effectLst/>
                <a:latin typeface="+mn-lt"/>
                <a:ea typeface="+mn-ea"/>
                <a:cs typeface="+mn-cs"/>
              </a:rPr>
              <a:t>Tracker</a:t>
            </a:r>
            <a:r>
              <a:rPr lang="es-MX" sz="1200" kern="1200" dirty="0" smtClean="0">
                <a:solidFill>
                  <a:schemeClr val="tx1"/>
                </a:solidFill>
                <a:effectLst/>
                <a:latin typeface="+mn-lt"/>
                <a:ea typeface="+mn-ea"/>
                <a:cs typeface="+mn-cs"/>
              </a:rPr>
              <a:t> se comercializará en uno de los segmentos más competidos dentro de la industria ya que cada una de las marcas tiene al menos una SUV que puede formar parte de la amplia competencia que se tiene actualmente.</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10</a:t>
            </a:fld>
            <a:endParaRPr lang="en-US"/>
          </a:p>
        </p:txBody>
      </p:sp>
    </p:spTree>
    <p:extLst>
      <p:ext uri="{BB962C8B-B14F-4D97-AF65-F5344CB8AC3E}">
        <p14:creationId xmlns:p14="http://schemas.microsoft.com/office/powerpoint/2010/main" val="11976485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smtClean="0">
                <a:solidFill>
                  <a:schemeClr val="tx1"/>
                </a:solidFill>
                <a:effectLst/>
                <a:latin typeface="+mn-lt"/>
                <a:ea typeface="+mn-ea"/>
                <a:cs typeface="+mn-cs"/>
              </a:rPr>
              <a:t>Es importante mencionar que este segmento no es nuevo para Chevrolet, recuerda que nuestra marca fue una de las pioneras en tener un vehículo que en su momento se convirtió en un digno representante. Con esto te queremos decir que tenemos experiencia siendo una de las marcas más importantes en esta categoría</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11</a:t>
            </a:fld>
            <a:endParaRPr lang="en-US"/>
          </a:p>
        </p:txBody>
      </p:sp>
    </p:spTree>
    <p:extLst>
      <p:ext uri="{BB962C8B-B14F-4D97-AF65-F5344CB8AC3E}">
        <p14:creationId xmlns:p14="http://schemas.microsoft.com/office/powerpoint/2010/main" val="4227420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smtClean="0">
                <a:solidFill>
                  <a:schemeClr val="tx1"/>
                </a:solidFill>
                <a:effectLst/>
                <a:latin typeface="+mn-lt"/>
                <a:ea typeface="+mn-ea"/>
                <a:cs typeface="+mn-cs"/>
              </a:rPr>
              <a:t>Las expectativas de este segmento es que continúe con su crecimiento progresivo y constante. Por ello se deben aprovechar las oportunidades que el mercado ofrece ya que usualmente 1 de cada 3 dueños de sedanes desea migrar hacia este mercado ya que consideran que las mensualidades son muy cercanas entre uno y otro.</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12</a:t>
            </a:fld>
            <a:endParaRPr lang="en-US"/>
          </a:p>
        </p:txBody>
      </p:sp>
    </p:spTree>
    <p:extLst>
      <p:ext uri="{BB962C8B-B14F-4D97-AF65-F5344CB8AC3E}">
        <p14:creationId xmlns:p14="http://schemas.microsoft.com/office/powerpoint/2010/main" val="16421701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kern="1200" dirty="0" smtClean="0">
                <a:solidFill>
                  <a:schemeClr val="tx1"/>
                </a:solidFill>
                <a:effectLst/>
                <a:latin typeface="+mn-lt"/>
                <a:ea typeface="+mn-ea"/>
                <a:cs typeface="+mn-cs"/>
              </a:rPr>
              <a:t>Al hablar de </a:t>
            </a:r>
            <a:r>
              <a:rPr lang="es-MX" sz="1200" kern="1200" dirty="0" err="1" smtClean="0">
                <a:solidFill>
                  <a:schemeClr val="tx1"/>
                </a:solidFill>
                <a:effectLst/>
                <a:latin typeface="+mn-lt"/>
                <a:ea typeface="+mn-ea"/>
                <a:cs typeface="+mn-cs"/>
              </a:rPr>
              <a:t>SUV´s</a:t>
            </a:r>
            <a:r>
              <a:rPr lang="es-MX" sz="1200" kern="1200" dirty="0" smtClean="0">
                <a:solidFill>
                  <a:schemeClr val="tx1"/>
                </a:solidFill>
                <a:effectLst/>
                <a:latin typeface="+mn-lt"/>
                <a:ea typeface="+mn-ea"/>
                <a:cs typeface="+mn-cs"/>
              </a:rPr>
              <a:t> generalmente se piensa en vehículos de gran tamaño, además de contar con interiores espaciosos y la posibilidad de andar dentro y fuera de la ciudad. Todos estos atributos los ofrecerá la nueva Chevrolet </a:t>
            </a:r>
            <a:r>
              <a:rPr lang="es-MX" sz="1200" kern="1200" dirty="0" err="1" smtClean="0">
                <a:solidFill>
                  <a:schemeClr val="tx1"/>
                </a:solidFill>
                <a:effectLst/>
                <a:latin typeface="+mn-lt"/>
                <a:ea typeface="+mn-ea"/>
                <a:cs typeface="+mn-cs"/>
              </a:rPr>
              <a:t>Tracker</a:t>
            </a:r>
            <a:r>
              <a:rPr lang="es-MX" sz="1200" kern="1200" dirty="0" smtClean="0">
                <a:solidFill>
                  <a:schemeClr val="tx1"/>
                </a:solidFill>
                <a:effectLst/>
                <a:latin typeface="+mn-lt"/>
                <a:ea typeface="+mn-ea"/>
                <a:cs typeface="+mn-cs"/>
              </a:rPr>
              <a:t> adicionando otras características que vendrán a cambiar las reglas del juego y del segmento.</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13</a:t>
            </a:fld>
            <a:endParaRPr lang="en-US"/>
          </a:p>
        </p:txBody>
      </p:sp>
    </p:spTree>
    <p:extLst>
      <p:ext uri="{BB962C8B-B14F-4D97-AF65-F5344CB8AC3E}">
        <p14:creationId xmlns:p14="http://schemas.microsoft.com/office/powerpoint/2010/main" val="28565184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kern="1200" dirty="0" smtClean="0">
                <a:solidFill>
                  <a:schemeClr val="tx1"/>
                </a:solidFill>
                <a:effectLst/>
                <a:latin typeface="+mn-lt"/>
                <a:ea typeface="+mn-ea"/>
                <a:cs typeface="+mn-cs"/>
              </a:rPr>
              <a:t>Recordemos que este tipo de </a:t>
            </a:r>
            <a:r>
              <a:rPr lang="es-MX" sz="1200" kern="1200" dirty="0" err="1" smtClean="0">
                <a:solidFill>
                  <a:schemeClr val="tx1"/>
                </a:solidFill>
                <a:effectLst/>
                <a:latin typeface="+mn-lt"/>
                <a:ea typeface="+mn-ea"/>
                <a:cs typeface="+mn-cs"/>
              </a:rPr>
              <a:t>SUV´s</a:t>
            </a:r>
            <a:r>
              <a:rPr lang="es-MX" sz="1200" kern="1200" dirty="0" smtClean="0">
                <a:solidFill>
                  <a:schemeClr val="tx1"/>
                </a:solidFill>
                <a:effectLst/>
                <a:latin typeface="+mn-lt"/>
                <a:ea typeface="+mn-ea"/>
                <a:cs typeface="+mn-cs"/>
              </a:rPr>
              <a:t> se vuelven </a:t>
            </a:r>
            <a:r>
              <a:rPr lang="es-MX" sz="1200" kern="1200" dirty="0" err="1" smtClean="0">
                <a:solidFill>
                  <a:schemeClr val="tx1"/>
                </a:solidFill>
                <a:effectLst/>
                <a:latin typeface="+mn-lt"/>
                <a:ea typeface="+mn-ea"/>
                <a:cs typeface="+mn-cs"/>
              </a:rPr>
              <a:t>aspiracionales</a:t>
            </a:r>
            <a:r>
              <a:rPr lang="es-MX" sz="1200" kern="1200" dirty="0" smtClean="0">
                <a:solidFill>
                  <a:schemeClr val="tx1"/>
                </a:solidFill>
                <a:effectLst/>
                <a:latin typeface="+mn-lt"/>
                <a:ea typeface="+mn-ea"/>
                <a:cs typeface="+mn-cs"/>
              </a:rPr>
              <a:t> ya que son más amplias, con mayor espacio en cajuela, más cómodas y más altas que un sedán lo que ayuda incrementar la sensación de seguridad al volante. Con esto lo que queremos decir es que este tipo de vehículos pueden ser la primera opción de los clientes que apenas comprarán un vehículo por primera vez, de aquellos que manejan sedanes, pero desean algo diferente o de clientes leales en </a:t>
            </a:r>
            <a:r>
              <a:rPr lang="es-MX" sz="1200" kern="1200" dirty="0" err="1" smtClean="0">
                <a:solidFill>
                  <a:schemeClr val="tx1"/>
                </a:solidFill>
                <a:effectLst/>
                <a:latin typeface="+mn-lt"/>
                <a:ea typeface="+mn-ea"/>
                <a:cs typeface="+mn-cs"/>
              </a:rPr>
              <a:t>SUV´s</a:t>
            </a:r>
            <a:r>
              <a:rPr lang="es-MX" sz="1200" kern="1200" dirty="0" smtClean="0">
                <a:solidFill>
                  <a:schemeClr val="tx1"/>
                </a:solidFill>
                <a:effectLst/>
                <a:latin typeface="+mn-lt"/>
                <a:ea typeface="+mn-ea"/>
                <a:cs typeface="+mn-cs"/>
              </a:rPr>
              <a:t>, por lo que puede existir la posibilidad de que los que ya eran dueños de una SUV de esta categoría la reemplacen por </a:t>
            </a:r>
            <a:r>
              <a:rPr lang="es-MX" sz="1200" kern="1200" dirty="0" err="1" smtClean="0">
                <a:solidFill>
                  <a:schemeClr val="tx1"/>
                </a:solidFill>
                <a:effectLst/>
                <a:latin typeface="+mn-lt"/>
                <a:ea typeface="+mn-ea"/>
                <a:cs typeface="+mn-cs"/>
              </a:rPr>
              <a:t>Tracker</a:t>
            </a:r>
            <a:r>
              <a:rPr lang="es-MX" sz="1200" kern="1200" dirty="0" smtClean="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14</a:t>
            </a:fld>
            <a:endParaRPr lang="en-US"/>
          </a:p>
        </p:txBody>
      </p:sp>
    </p:spTree>
    <p:extLst>
      <p:ext uri="{BB962C8B-B14F-4D97-AF65-F5344CB8AC3E}">
        <p14:creationId xmlns:p14="http://schemas.microsoft.com/office/powerpoint/2010/main" val="3367441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b="1" kern="1200" dirty="0" smtClean="0">
                <a:solidFill>
                  <a:schemeClr val="tx1"/>
                </a:solidFill>
                <a:effectLst/>
                <a:latin typeface="+mn-lt"/>
                <a:ea typeface="+mn-ea"/>
                <a:cs typeface="+mn-cs"/>
              </a:rPr>
              <a:t>¿A quiénes vamos dirigidos?</a:t>
            </a:r>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Nos dirigimos a personas dinámicas, aventureras, ambiciosas en el ámbito profesional, que buscan diferenciarse y ser reconocidos, son compradores inteligentes que piensan en el costo-beneficio.</a:t>
            </a:r>
          </a:p>
          <a:p>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Pueden ser hombres o mujeres en los 30´s, casados o solteros, con o sin hijos, así de versátil puede ser la nueva Chevrolet </a:t>
            </a:r>
            <a:r>
              <a:rPr lang="es-MX" sz="1200" kern="1200" dirty="0" err="1" smtClean="0">
                <a:solidFill>
                  <a:schemeClr val="tx1"/>
                </a:solidFill>
                <a:effectLst/>
                <a:latin typeface="+mn-lt"/>
                <a:ea typeface="+mn-ea"/>
                <a:cs typeface="+mn-cs"/>
              </a:rPr>
              <a:t>Tracker</a:t>
            </a:r>
            <a:r>
              <a:rPr lang="es-MX" sz="1200" kern="1200" dirty="0" smtClean="0">
                <a:solidFill>
                  <a:schemeClr val="tx1"/>
                </a:solidFill>
                <a:effectLst/>
                <a:latin typeface="+mn-lt"/>
                <a:ea typeface="+mn-ea"/>
                <a:cs typeface="+mn-cs"/>
              </a:rPr>
              <a:t> ya que es capaz de complacer hasta al cliente más exigente.</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26444D3-EF1F-485D-84E3-8988EA84E93A}" type="slidenum">
              <a:rPr lang="en-US" smtClean="0"/>
              <a:t>15</a:t>
            </a:fld>
            <a:endParaRPr lang="en-US"/>
          </a:p>
        </p:txBody>
      </p:sp>
    </p:spTree>
    <p:extLst>
      <p:ext uri="{BB962C8B-B14F-4D97-AF65-F5344CB8AC3E}">
        <p14:creationId xmlns:p14="http://schemas.microsoft.com/office/powerpoint/2010/main" val="16285495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b="1" kern="1200" dirty="0" smtClean="0">
                <a:solidFill>
                  <a:schemeClr val="tx1"/>
                </a:solidFill>
                <a:effectLst/>
                <a:latin typeface="+mn-lt"/>
                <a:ea typeface="+mn-ea"/>
                <a:cs typeface="+mn-cs"/>
              </a:rPr>
              <a:t>¿Por qué nos elegirían?</a:t>
            </a:r>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Porque la nueva Chevrolet </a:t>
            </a:r>
            <a:r>
              <a:rPr lang="es-MX" sz="1200" kern="1200" dirty="0" err="1" smtClean="0">
                <a:solidFill>
                  <a:schemeClr val="tx1"/>
                </a:solidFill>
                <a:effectLst/>
                <a:latin typeface="+mn-lt"/>
                <a:ea typeface="+mn-ea"/>
                <a:cs typeface="+mn-cs"/>
              </a:rPr>
              <a:t>Tracker</a:t>
            </a:r>
            <a:r>
              <a:rPr lang="es-MX" sz="1200" kern="1200" dirty="0" smtClean="0">
                <a:solidFill>
                  <a:schemeClr val="tx1"/>
                </a:solidFill>
                <a:effectLst/>
                <a:latin typeface="+mn-lt"/>
                <a:ea typeface="+mn-ea"/>
                <a:cs typeface="+mn-cs"/>
              </a:rPr>
              <a:t> es fácilmente un símbolo </a:t>
            </a:r>
            <a:r>
              <a:rPr lang="es-MX" sz="1200" kern="1200" dirty="0" err="1" smtClean="0">
                <a:solidFill>
                  <a:schemeClr val="tx1"/>
                </a:solidFill>
                <a:effectLst/>
                <a:latin typeface="+mn-lt"/>
                <a:ea typeface="+mn-ea"/>
                <a:cs typeface="+mn-cs"/>
              </a:rPr>
              <a:t>aspiracional</a:t>
            </a:r>
            <a:r>
              <a:rPr lang="es-MX" sz="1200" kern="1200" dirty="0" smtClean="0">
                <a:solidFill>
                  <a:schemeClr val="tx1"/>
                </a:solidFill>
                <a:effectLst/>
                <a:latin typeface="+mn-lt"/>
                <a:ea typeface="+mn-ea"/>
                <a:cs typeface="+mn-cs"/>
              </a:rPr>
              <a:t> ya que cuenta con características destacables para el segmento en el que se encuentra convirtiéndose en el reflejo del éxito y crecimiento profesional y personal de nuestros clientes.</a:t>
            </a:r>
          </a:p>
          <a:p>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Las principales razones de compra de las personas a las que vamos dirigidos son el diseño, el espacio, el equipamiento y el precio, razones que cubre y excede la nueva Chevrolet </a:t>
            </a:r>
            <a:r>
              <a:rPr lang="es-MX" sz="1200" kern="1200" dirty="0" err="1" smtClean="0">
                <a:solidFill>
                  <a:schemeClr val="tx1"/>
                </a:solidFill>
                <a:effectLst/>
                <a:latin typeface="+mn-lt"/>
                <a:ea typeface="+mn-ea"/>
                <a:cs typeface="+mn-cs"/>
              </a:rPr>
              <a:t>Tracker</a:t>
            </a:r>
            <a:r>
              <a:rPr lang="es-MX" sz="1200" kern="1200" dirty="0" smtClean="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16</a:t>
            </a:fld>
            <a:endParaRPr lang="en-US"/>
          </a:p>
        </p:txBody>
      </p:sp>
    </p:spTree>
    <p:extLst>
      <p:ext uri="{BB962C8B-B14F-4D97-AF65-F5344CB8AC3E}">
        <p14:creationId xmlns:p14="http://schemas.microsoft.com/office/powerpoint/2010/main" val="35689115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kern="1200" dirty="0" smtClean="0">
                <a:solidFill>
                  <a:schemeClr val="tx1"/>
                </a:solidFill>
                <a:effectLst/>
                <a:latin typeface="+mn-lt"/>
                <a:ea typeface="+mn-ea"/>
                <a:cs typeface="+mn-cs"/>
              </a:rPr>
              <a:t>Chevrolet </a:t>
            </a:r>
            <a:r>
              <a:rPr lang="es-MX" sz="1200" kern="1200" dirty="0" err="1" smtClean="0">
                <a:solidFill>
                  <a:schemeClr val="tx1"/>
                </a:solidFill>
                <a:effectLst/>
                <a:latin typeface="+mn-lt"/>
                <a:ea typeface="+mn-ea"/>
                <a:cs typeface="+mn-cs"/>
              </a:rPr>
              <a:t>Tracker</a:t>
            </a:r>
            <a:r>
              <a:rPr lang="es-MX" sz="1200" kern="1200" dirty="0" smtClean="0">
                <a:solidFill>
                  <a:schemeClr val="tx1"/>
                </a:solidFill>
                <a:effectLst/>
                <a:latin typeface="+mn-lt"/>
                <a:ea typeface="+mn-ea"/>
                <a:cs typeface="+mn-cs"/>
              </a:rPr>
              <a:t>: La SUV con un nivel de contenido sorprendente que va más allá de lo esperado.</a:t>
            </a:r>
          </a:p>
          <a:p>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Para el desarrollo de </a:t>
            </a:r>
            <a:r>
              <a:rPr lang="es-MX" sz="1200" kern="1200" dirty="0" err="1" smtClean="0">
                <a:solidFill>
                  <a:schemeClr val="tx1"/>
                </a:solidFill>
                <a:effectLst/>
                <a:latin typeface="+mn-lt"/>
                <a:ea typeface="+mn-ea"/>
                <a:cs typeface="+mn-cs"/>
              </a:rPr>
              <a:t>Tracker</a:t>
            </a:r>
            <a:r>
              <a:rPr lang="es-MX" sz="1200" kern="1200" dirty="0" smtClean="0">
                <a:solidFill>
                  <a:schemeClr val="tx1"/>
                </a:solidFill>
                <a:effectLst/>
                <a:latin typeface="+mn-lt"/>
                <a:ea typeface="+mn-ea"/>
                <a:cs typeface="+mn-cs"/>
              </a:rPr>
              <a:t> se tomaron en cuenta la información del mercado y la opinión de los clientes la opinión de los clientes por lo que es un producto diseñado de acuerdo a cada necesidad ofreciendo:</a:t>
            </a:r>
            <a:endParaRPr lang="en-US"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s-MX" sz="1200" kern="1200" dirty="0" smtClean="0">
                <a:solidFill>
                  <a:schemeClr val="tx1"/>
                </a:solidFill>
                <a:effectLst/>
                <a:latin typeface="+mn-lt"/>
                <a:ea typeface="+mn-ea"/>
                <a:cs typeface="+mn-cs"/>
              </a:rPr>
              <a:t>Diseño impactante</a:t>
            </a:r>
            <a:endParaRPr lang="en-US"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s-MX" sz="1200" kern="1200" dirty="0" smtClean="0">
                <a:solidFill>
                  <a:schemeClr val="tx1"/>
                </a:solidFill>
                <a:effectLst/>
                <a:latin typeface="+mn-lt"/>
                <a:ea typeface="+mn-ea"/>
                <a:cs typeface="+mn-cs"/>
              </a:rPr>
              <a:t>Desempeño y eficiencia </a:t>
            </a:r>
            <a:endParaRPr lang="en-US"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s-MX" sz="1200" kern="1200" dirty="0" smtClean="0">
                <a:solidFill>
                  <a:schemeClr val="tx1"/>
                </a:solidFill>
                <a:effectLst/>
                <a:latin typeface="+mn-lt"/>
                <a:ea typeface="+mn-ea"/>
                <a:cs typeface="+mn-cs"/>
              </a:rPr>
              <a:t>Equipamiento inesperado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17</a:t>
            </a:fld>
            <a:endParaRPr lang="en-US"/>
          </a:p>
        </p:txBody>
      </p:sp>
    </p:spTree>
    <p:extLst>
      <p:ext uri="{BB962C8B-B14F-4D97-AF65-F5344CB8AC3E}">
        <p14:creationId xmlns:p14="http://schemas.microsoft.com/office/powerpoint/2010/main" val="3822921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smtClean="0">
                <a:solidFill>
                  <a:schemeClr val="tx1"/>
                </a:solidFill>
                <a:effectLst/>
                <a:latin typeface="+mn-lt"/>
                <a:ea typeface="+mn-ea"/>
                <a:cs typeface="+mn-cs"/>
              </a:rPr>
              <a:t>Para lograr lo anterior se llevaron a cabo más de 3 millones de km de pruebas que equivalen a 75 vueltas al planeta que junto con una gran cantidad de auditorías y testeos se puede asegurar el máximo nivel de calidad en contenido, diseño, especificaciones y sensación de manejo.</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26444D3-EF1F-485D-84E3-8988EA84E93A}" type="slidenum">
              <a:rPr lang="en-US" smtClean="0"/>
              <a:t>18</a:t>
            </a:fld>
            <a:endParaRPr lang="en-US"/>
          </a:p>
        </p:txBody>
      </p:sp>
    </p:spTree>
    <p:extLst>
      <p:ext uri="{BB962C8B-B14F-4D97-AF65-F5344CB8AC3E}">
        <p14:creationId xmlns:p14="http://schemas.microsoft.com/office/powerpoint/2010/main" val="39826780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b="0" kern="1200" dirty="0" smtClean="0">
                <a:solidFill>
                  <a:schemeClr val="tx1"/>
                </a:solidFill>
                <a:effectLst/>
                <a:latin typeface="+mn-lt"/>
                <a:ea typeface="+mn-ea"/>
                <a:cs typeface="+mn-cs"/>
              </a:rPr>
              <a:t>Los pilares de </a:t>
            </a:r>
            <a:r>
              <a:rPr lang="es-MX" sz="1200" b="0" kern="1200" dirty="0" err="1" smtClean="0">
                <a:solidFill>
                  <a:schemeClr val="tx1"/>
                </a:solidFill>
                <a:effectLst/>
                <a:latin typeface="+mn-lt"/>
                <a:ea typeface="+mn-ea"/>
                <a:cs typeface="+mn-cs"/>
              </a:rPr>
              <a:t>Tracker</a:t>
            </a:r>
            <a:r>
              <a:rPr lang="es-MX" sz="1200" b="0" kern="1200" dirty="0" smtClean="0">
                <a:solidFill>
                  <a:schemeClr val="tx1"/>
                </a:solidFill>
                <a:effectLst/>
                <a:latin typeface="+mn-lt"/>
                <a:ea typeface="+mn-ea"/>
                <a:cs typeface="+mn-cs"/>
              </a:rPr>
              <a:t> son:</a:t>
            </a:r>
            <a:endParaRPr lang="en-US" sz="1200" b="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s-MX" sz="1200" kern="1200" dirty="0" smtClean="0">
                <a:solidFill>
                  <a:schemeClr val="tx1"/>
                </a:solidFill>
                <a:effectLst/>
                <a:latin typeface="+mn-lt"/>
                <a:ea typeface="+mn-ea"/>
                <a:cs typeface="+mn-cs"/>
              </a:rPr>
              <a:t>Diseño: novedoso diseño exterior, así como su techo panorámico y luces diurnas LED (disponibles en todas las versiones)</a:t>
            </a:r>
            <a:endParaRPr lang="en-US"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s-MX" sz="1200" kern="1200" dirty="0" smtClean="0">
                <a:solidFill>
                  <a:schemeClr val="tx1"/>
                </a:solidFill>
                <a:effectLst/>
                <a:latin typeface="+mn-lt"/>
                <a:ea typeface="+mn-ea"/>
                <a:cs typeface="+mn-cs"/>
              </a:rPr>
              <a:t>Desempeño y eficiencia: Gracias a su motorización innovadora con motor turbo eficiente que ofrece alto desempeño y ahorro de combustible</a:t>
            </a:r>
            <a:endParaRPr lang="en-US"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s-MX" sz="1200" kern="1200" dirty="0" smtClean="0">
                <a:solidFill>
                  <a:schemeClr val="tx1"/>
                </a:solidFill>
                <a:effectLst/>
                <a:latin typeface="+mn-lt"/>
                <a:ea typeface="+mn-ea"/>
                <a:cs typeface="+mn-cs"/>
              </a:rPr>
              <a:t>Tecnología y Conectividad: gracias a </a:t>
            </a:r>
            <a:r>
              <a:rPr lang="es-MX" sz="1200" kern="1200" dirty="0" err="1" smtClean="0">
                <a:solidFill>
                  <a:schemeClr val="tx1"/>
                </a:solidFill>
                <a:effectLst/>
                <a:latin typeface="+mn-lt"/>
                <a:ea typeface="+mn-ea"/>
                <a:cs typeface="+mn-cs"/>
              </a:rPr>
              <a:t>OnStar</a:t>
            </a:r>
            <a:r>
              <a:rPr lang="es-MX" sz="1200" kern="1200" dirty="0" smtClean="0">
                <a:solidFill>
                  <a:schemeClr val="tx1"/>
                </a:solidFill>
                <a:effectLst/>
                <a:latin typeface="+mn-lt"/>
                <a:ea typeface="+mn-ea"/>
                <a:cs typeface="+mn-cs"/>
              </a:rPr>
              <a:t>® 4G LTE con </a:t>
            </a:r>
            <a:r>
              <a:rPr lang="es-MX" sz="1200" kern="1200" dirty="0" err="1" smtClean="0">
                <a:solidFill>
                  <a:schemeClr val="tx1"/>
                </a:solidFill>
                <a:effectLst/>
                <a:latin typeface="+mn-lt"/>
                <a:ea typeface="+mn-ea"/>
                <a:cs typeface="+mn-cs"/>
              </a:rPr>
              <a:t>hotspot</a:t>
            </a:r>
            <a:r>
              <a:rPr lang="es-MX" sz="1200" kern="1200" dirty="0" smtClean="0">
                <a:solidFill>
                  <a:schemeClr val="tx1"/>
                </a:solidFill>
                <a:effectLst/>
                <a:latin typeface="+mn-lt"/>
                <a:ea typeface="+mn-ea"/>
                <a:cs typeface="+mn-cs"/>
              </a:rPr>
              <a:t> de </a:t>
            </a:r>
            <a:r>
              <a:rPr lang="es-MX" sz="1200" kern="1200" dirty="0" err="1" smtClean="0">
                <a:solidFill>
                  <a:schemeClr val="tx1"/>
                </a:solidFill>
                <a:effectLst/>
                <a:latin typeface="+mn-lt"/>
                <a:ea typeface="+mn-ea"/>
                <a:cs typeface="+mn-cs"/>
              </a:rPr>
              <a:t>Wi</a:t>
            </a:r>
            <a:r>
              <a:rPr lang="es-MX" sz="1200" kern="1200" dirty="0" smtClean="0">
                <a:solidFill>
                  <a:schemeClr val="tx1"/>
                </a:solidFill>
                <a:effectLst/>
                <a:latin typeface="+mn-lt"/>
                <a:ea typeface="+mn-ea"/>
                <a:cs typeface="+mn-cs"/>
              </a:rPr>
              <a:t>-Fi®, el cargador inalámbrico y el sistema de estacionado automático y</a:t>
            </a:r>
            <a:endParaRPr lang="en-US"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s-MX" sz="1200" kern="1200" dirty="0" smtClean="0">
                <a:solidFill>
                  <a:schemeClr val="tx1"/>
                </a:solidFill>
                <a:effectLst/>
                <a:latin typeface="+mn-lt"/>
                <a:ea typeface="+mn-ea"/>
                <a:cs typeface="+mn-cs"/>
              </a:rPr>
              <a:t>Seguridad: para garantizar la máxima protección de los ocupantes ya que cuenta con 6 bolsas de aire para todas las versiones, control de estabilidad y de tracción, alerta de punto ciego, sistema de permanencia en carril y alerta de colisión frontal</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19</a:t>
            </a:fld>
            <a:endParaRPr lang="en-US"/>
          </a:p>
        </p:txBody>
      </p:sp>
    </p:spTree>
    <p:extLst>
      <p:ext uri="{BB962C8B-B14F-4D97-AF65-F5344CB8AC3E}">
        <p14:creationId xmlns:p14="http://schemas.microsoft.com/office/powerpoint/2010/main" val="12051247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kern="1200" dirty="0" smtClean="0">
                <a:solidFill>
                  <a:schemeClr val="tx1"/>
                </a:solidFill>
                <a:effectLst/>
                <a:latin typeface="+mn-lt"/>
                <a:ea typeface="+mn-ea"/>
                <a:cs typeface="+mn-cs"/>
              </a:rPr>
              <a:t>Para esta sesión es importante que:</a:t>
            </a:r>
          </a:p>
          <a:p>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s-MX" sz="1200" kern="1200" dirty="0" smtClean="0">
                <a:solidFill>
                  <a:schemeClr val="tx1"/>
                </a:solidFill>
                <a:effectLst/>
                <a:latin typeface="+mn-lt"/>
                <a:ea typeface="+mn-ea"/>
                <a:cs typeface="+mn-cs"/>
              </a:rPr>
              <a:t>Dispongas de un lugar de trabajo ventilado;</a:t>
            </a: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s-MX" sz="1200" kern="1200" dirty="0" smtClean="0">
                <a:solidFill>
                  <a:schemeClr val="tx1"/>
                </a:solidFill>
                <a:effectLst/>
                <a:latin typeface="+mn-lt"/>
                <a:ea typeface="+mn-ea"/>
                <a:cs typeface="+mn-cs"/>
              </a:rPr>
              <a:t>Cuentes con excelente iluminación;</a:t>
            </a: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s-MX" sz="1200" kern="1200" dirty="0" smtClean="0">
                <a:solidFill>
                  <a:schemeClr val="tx1"/>
                </a:solidFill>
                <a:effectLst/>
                <a:latin typeface="+mn-lt"/>
                <a:ea typeface="+mn-ea"/>
                <a:cs typeface="+mn-cs"/>
              </a:rPr>
              <a:t>y tengas una buena conexión a internet</a:t>
            </a:r>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Si tienes dudas escríbelas en el espacio de dudas y respuestas no en el chat para responderlas cuando haya oportunidad.</a:t>
            </a:r>
          </a:p>
        </p:txBody>
      </p:sp>
      <p:sp>
        <p:nvSpPr>
          <p:cNvPr id="4" name="Slide Number Placeholder 3"/>
          <p:cNvSpPr>
            <a:spLocks noGrp="1"/>
          </p:cNvSpPr>
          <p:nvPr>
            <p:ph type="sldNum" sz="quarter" idx="10"/>
          </p:nvPr>
        </p:nvSpPr>
        <p:spPr/>
        <p:txBody>
          <a:bodyPr/>
          <a:lstStyle/>
          <a:p>
            <a:fld id="{026444D3-EF1F-485D-84E3-8988EA84E93A}" type="slidenum">
              <a:rPr lang="en-US" smtClean="0"/>
              <a:t>2</a:t>
            </a:fld>
            <a:endParaRPr lang="en-US"/>
          </a:p>
        </p:txBody>
      </p:sp>
    </p:spTree>
    <p:extLst>
      <p:ext uri="{BB962C8B-B14F-4D97-AF65-F5344CB8AC3E}">
        <p14:creationId xmlns:p14="http://schemas.microsoft.com/office/powerpoint/2010/main" val="28507717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noProof="0" dirty="0" smtClean="0"/>
              <a:t>El portafolio de </a:t>
            </a:r>
            <a:r>
              <a:rPr lang="es-MX" noProof="0" dirty="0" err="1" smtClean="0"/>
              <a:t>Tracker</a:t>
            </a:r>
            <a:r>
              <a:rPr lang="es-MX" noProof="0" dirty="0" smtClean="0"/>
              <a:t> se compone de 4 versiones,</a:t>
            </a:r>
            <a:r>
              <a:rPr lang="es-MX" baseline="0" noProof="0" dirty="0" smtClean="0"/>
              <a:t> 1 con transmisión manual y 3 automáticas que son:</a:t>
            </a:r>
          </a:p>
          <a:p>
            <a:r>
              <a:rPr lang="es-MX" baseline="0" noProof="0" dirty="0" smtClean="0"/>
              <a:t>LS Manual, LS Automática, LT Automática y Premier Automática</a:t>
            </a:r>
          </a:p>
          <a:p>
            <a:endParaRPr lang="es-MX" baseline="0" noProof="0" dirty="0" smtClean="0"/>
          </a:p>
          <a:p>
            <a:r>
              <a:rPr lang="es-MX" baseline="0" noProof="0" dirty="0" smtClean="0"/>
              <a:t>Observa como desde el equipamiento base ya se cuentan con características importantes como un motor turbo, dirección </a:t>
            </a:r>
            <a:r>
              <a:rPr lang="es-MX" baseline="0" noProof="0" dirty="0" err="1" smtClean="0"/>
              <a:t>electroasistida</a:t>
            </a:r>
            <a:r>
              <a:rPr lang="es-MX" baseline="0" noProof="0" dirty="0" smtClean="0"/>
              <a:t>, luces diurnas en LED, </a:t>
            </a:r>
            <a:r>
              <a:rPr lang="es-MX" baseline="0" noProof="0" dirty="0" err="1" smtClean="0"/>
              <a:t>OnStar</a:t>
            </a:r>
            <a:r>
              <a:rPr lang="es-MX" baseline="0" noProof="0" dirty="0" smtClean="0"/>
              <a:t> 4G LTE, Alerta de punto ciego, 6 bolsas de aire, entre otros. Atributos a los que se le van sumando otras características para complementar a las siguientes versiones. </a:t>
            </a:r>
            <a:endParaRPr lang="es-MX"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20</a:t>
            </a:fld>
            <a:endParaRPr lang="en-US"/>
          </a:p>
        </p:txBody>
      </p:sp>
    </p:spTree>
    <p:extLst>
      <p:ext uri="{BB962C8B-B14F-4D97-AF65-F5344CB8AC3E}">
        <p14:creationId xmlns:p14="http://schemas.microsoft.com/office/powerpoint/2010/main" val="31924938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noProof="0" dirty="0" smtClean="0"/>
              <a:t>El portafolio de </a:t>
            </a:r>
            <a:r>
              <a:rPr lang="es-MX" noProof="0" dirty="0" err="1" smtClean="0"/>
              <a:t>Tracker</a:t>
            </a:r>
            <a:r>
              <a:rPr lang="es-MX" noProof="0" dirty="0" smtClean="0"/>
              <a:t> se compone de 4 versiones,</a:t>
            </a:r>
            <a:r>
              <a:rPr lang="es-MX" baseline="0" noProof="0" dirty="0" smtClean="0"/>
              <a:t> 1 con transmisión manual y 3 automáticas que son:</a:t>
            </a:r>
          </a:p>
          <a:p>
            <a:r>
              <a:rPr lang="es-MX" baseline="0" noProof="0" dirty="0" smtClean="0"/>
              <a:t>LS Manual, LS Automática, LT Automática y Premier Automática</a:t>
            </a:r>
          </a:p>
          <a:p>
            <a:endParaRPr lang="es-MX" baseline="0" noProof="0" dirty="0" smtClean="0"/>
          </a:p>
          <a:p>
            <a:r>
              <a:rPr lang="es-MX" baseline="0" noProof="0" dirty="0" smtClean="0"/>
              <a:t>Observa como desde el equipamiento base ya se cuentan con características importantes como un motor turbo, dirección </a:t>
            </a:r>
            <a:r>
              <a:rPr lang="es-MX" baseline="0" noProof="0" dirty="0" err="1" smtClean="0"/>
              <a:t>electroasistida</a:t>
            </a:r>
            <a:r>
              <a:rPr lang="es-MX" baseline="0" noProof="0" dirty="0" smtClean="0"/>
              <a:t>, luces diurnas en LED, </a:t>
            </a:r>
            <a:r>
              <a:rPr lang="es-MX" baseline="0" noProof="0" dirty="0" err="1" smtClean="0"/>
              <a:t>OnStar</a:t>
            </a:r>
            <a:r>
              <a:rPr lang="es-MX" baseline="0" noProof="0" dirty="0" smtClean="0"/>
              <a:t> 4G LTE, Alerta de punto ciego, 6 bolsas de aire, entre otros. Atributos a los que se le van sumando otras características para complementar a las siguientes versiones. </a:t>
            </a:r>
            <a:endParaRPr lang="es-MX"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21</a:t>
            </a:fld>
            <a:endParaRPr lang="en-US"/>
          </a:p>
        </p:txBody>
      </p:sp>
    </p:spTree>
    <p:extLst>
      <p:ext uri="{BB962C8B-B14F-4D97-AF65-F5344CB8AC3E}">
        <p14:creationId xmlns:p14="http://schemas.microsoft.com/office/powerpoint/2010/main" val="35736146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noProof="0" dirty="0" smtClean="0"/>
              <a:t>El portafolio de </a:t>
            </a:r>
            <a:r>
              <a:rPr lang="es-MX" noProof="0" dirty="0" err="1" smtClean="0"/>
              <a:t>Tracker</a:t>
            </a:r>
            <a:r>
              <a:rPr lang="es-MX" noProof="0" dirty="0" smtClean="0"/>
              <a:t> se compone de 4 versiones,</a:t>
            </a:r>
            <a:r>
              <a:rPr lang="es-MX" baseline="0" noProof="0" dirty="0" smtClean="0"/>
              <a:t> 1 con transmisión manual y 3 automáticas que son:</a:t>
            </a:r>
          </a:p>
          <a:p>
            <a:r>
              <a:rPr lang="es-MX" baseline="0" noProof="0" dirty="0" smtClean="0"/>
              <a:t>LS Manual, LS Automática, LT Automática y Premier Automática</a:t>
            </a:r>
          </a:p>
          <a:p>
            <a:endParaRPr lang="es-MX" baseline="0" noProof="0" dirty="0" smtClean="0"/>
          </a:p>
          <a:p>
            <a:r>
              <a:rPr lang="es-MX" baseline="0" noProof="0" dirty="0" smtClean="0"/>
              <a:t>Observa como desde el equipamiento base ya se cuentan con características importantes como un motor turbo, dirección </a:t>
            </a:r>
            <a:r>
              <a:rPr lang="es-MX" baseline="0" noProof="0" dirty="0" err="1" smtClean="0"/>
              <a:t>electroasistida</a:t>
            </a:r>
            <a:r>
              <a:rPr lang="es-MX" baseline="0" noProof="0" dirty="0" smtClean="0"/>
              <a:t>, luces diurnas en LED, </a:t>
            </a:r>
            <a:r>
              <a:rPr lang="es-MX" baseline="0" noProof="0" dirty="0" err="1" smtClean="0"/>
              <a:t>OnStar</a:t>
            </a:r>
            <a:r>
              <a:rPr lang="es-MX" baseline="0" noProof="0" dirty="0" smtClean="0"/>
              <a:t> 4G LTE, Alerta de punto ciego, 6 bolsas de aire, entre otros. Atributos a los que se le van sumando otras características para complementar a las siguientes versiones. </a:t>
            </a:r>
            <a:endParaRPr lang="es-MX"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22</a:t>
            </a:fld>
            <a:endParaRPr lang="en-US"/>
          </a:p>
        </p:txBody>
      </p:sp>
    </p:spTree>
    <p:extLst>
      <p:ext uri="{BB962C8B-B14F-4D97-AF65-F5344CB8AC3E}">
        <p14:creationId xmlns:p14="http://schemas.microsoft.com/office/powerpoint/2010/main" val="30977457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noProof="0" dirty="0" smtClean="0"/>
              <a:t>El portafolio de </a:t>
            </a:r>
            <a:r>
              <a:rPr lang="es-MX" noProof="0" dirty="0" err="1" smtClean="0"/>
              <a:t>Tracker</a:t>
            </a:r>
            <a:r>
              <a:rPr lang="es-MX" noProof="0" dirty="0" smtClean="0"/>
              <a:t> se compone de 4 versiones,</a:t>
            </a:r>
            <a:r>
              <a:rPr lang="es-MX" baseline="0" noProof="0" dirty="0" smtClean="0"/>
              <a:t> 1 con transmisión manual y 3 automáticas que son:</a:t>
            </a:r>
          </a:p>
          <a:p>
            <a:r>
              <a:rPr lang="es-MX" baseline="0" noProof="0" dirty="0" smtClean="0"/>
              <a:t>LS Manual, LS Automática, LT Automática y Premier Automática</a:t>
            </a:r>
          </a:p>
          <a:p>
            <a:endParaRPr lang="es-MX" baseline="0" noProof="0" dirty="0" smtClean="0"/>
          </a:p>
          <a:p>
            <a:r>
              <a:rPr lang="es-MX" baseline="0" noProof="0" dirty="0" smtClean="0"/>
              <a:t>Observa como desde el equipamiento base ya se cuentan con características importantes como un motor turbo, dirección </a:t>
            </a:r>
            <a:r>
              <a:rPr lang="es-MX" baseline="0" noProof="0" dirty="0" err="1" smtClean="0"/>
              <a:t>electroasistida</a:t>
            </a:r>
            <a:r>
              <a:rPr lang="es-MX" baseline="0" noProof="0" dirty="0" smtClean="0"/>
              <a:t>, luces diurnas en LED, </a:t>
            </a:r>
            <a:r>
              <a:rPr lang="es-MX" baseline="0" noProof="0" dirty="0" err="1" smtClean="0"/>
              <a:t>OnStar</a:t>
            </a:r>
            <a:r>
              <a:rPr lang="es-MX" baseline="0" noProof="0" dirty="0" smtClean="0"/>
              <a:t> 4G LTE, Alerta de punto ciego, 6 bolsas de aire, entre otros. Atributos a los que se le van sumando otras características para complementar a las siguientes versiones. </a:t>
            </a:r>
            <a:endParaRPr lang="es-MX"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23</a:t>
            </a:fld>
            <a:endParaRPr lang="en-US"/>
          </a:p>
        </p:txBody>
      </p:sp>
    </p:spTree>
    <p:extLst>
      <p:ext uri="{BB962C8B-B14F-4D97-AF65-F5344CB8AC3E}">
        <p14:creationId xmlns:p14="http://schemas.microsoft.com/office/powerpoint/2010/main" val="27155135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noProof="0" dirty="0" smtClean="0"/>
              <a:t>El portafolio de </a:t>
            </a:r>
            <a:r>
              <a:rPr lang="es-MX" noProof="0" dirty="0" err="1" smtClean="0"/>
              <a:t>Tracker</a:t>
            </a:r>
            <a:r>
              <a:rPr lang="es-MX" noProof="0" dirty="0" smtClean="0"/>
              <a:t> se compone de 4 versiones,</a:t>
            </a:r>
            <a:r>
              <a:rPr lang="es-MX" baseline="0" noProof="0" dirty="0" smtClean="0"/>
              <a:t> 1 con transmisión manual y 3 automáticas que son:</a:t>
            </a:r>
          </a:p>
          <a:p>
            <a:r>
              <a:rPr lang="es-MX" baseline="0" noProof="0" dirty="0" smtClean="0"/>
              <a:t>LS Manual, LS Automática, LT Automática y Premier Automática</a:t>
            </a:r>
          </a:p>
          <a:p>
            <a:endParaRPr lang="es-MX" baseline="0" noProof="0" dirty="0" smtClean="0"/>
          </a:p>
          <a:p>
            <a:r>
              <a:rPr lang="es-MX" baseline="0" noProof="0" dirty="0" smtClean="0"/>
              <a:t>Observa como desde el equipamiento base ya se cuentan con características importantes como un motor turbo, dirección </a:t>
            </a:r>
            <a:r>
              <a:rPr lang="es-MX" baseline="0" noProof="0" dirty="0" err="1" smtClean="0"/>
              <a:t>electroasistida</a:t>
            </a:r>
            <a:r>
              <a:rPr lang="es-MX" baseline="0" noProof="0" dirty="0" smtClean="0"/>
              <a:t>, luces diurnas en LED, </a:t>
            </a:r>
            <a:r>
              <a:rPr lang="es-MX" baseline="0" noProof="0" dirty="0" err="1" smtClean="0"/>
              <a:t>OnStar</a:t>
            </a:r>
            <a:r>
              <a:rPr lang="es-MX" baseline="0" noProof="0" dirty="0" smtClean="0"/>
              <a:t> 4G LTE, Alerta de punto ciego, 6 bolsas de aire, entre otros. Atributos a los que se le van sumando otras características para complementar a las siguientes versiones. </a:t>
            </a:r>
            <a:endParaRPr lang="es-MX"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24</a:t>
            </a:fld>
            <a:endParaRPr lang="en-US"/>
          </a:p>
        </p:txBody>
      </p:sp>
    </p:spTree>
    <p:extLst>
      <p:ext uri="{BB962C8B-B14F-4D97-AF65-F5344CB8AC3E}">
        <p14:creationId xmlns:p14="http://schemas.microsoft.com/office/powerpoint/2010/main" val="23831817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noProof="0" dirty="0" smtClean="0"/>
              <a:t>El portafolio de </a:t>
            </a:r>
            <a:r>
              <a:rPr lang="es-MX" noProof="0" dirty="0" err="1" smtClean="0"/>
              <a:t>Tracker</a:t>
            </a:r>
            <a:r>
              <a:rPr lang="es-MX" noProof="0" dirty="0" smtClean="0"/>
              <a:t> se compone de 4 versiones,</a:t>
            </a:r>
            <a:r>
              <a:rPr lang="es-MX" baseline="0" noProof="0" dirty="0" smtClean="0"/>
              <a:t> 1 con transmisión manual y 3 automáticas que son:</a:t>
            </a:r>
          </a:p>
          <a:p>
            <a:r>
              <a:rPr lang="es-MX" baseline="0" noProof="0" dirty="0" smtClean="0"/>
              <a:t>LS Manual, LS Automática, LT Automática y Premier Automática</a:t>
            </a:r>
          </a:p>
          <a:p>
            <a:endParaRPr lang="es-MX" baseline="0" noProof="0" dirty="0" smtClean="0"/>
          </a:p>
          <a:p>
            <a:r>
              <a:rPr lang="es-MX" baseline="0" noProof="0" dirty="0" smtClean="0"/>
              <a:t>Observa como desde el equipamiento base ya se cuentan con características importantes como un motor turbo, dirección </a:t>
            </a:r>
            <a:r>
              <a:rPr lang="es-MX" baseline="0" noProof="0" dirty="0" err="1" smtClean="0"/>
              <a:t>electroasistida</a:t>
            </a:r>
            <a:r>
              <a:rPr lang="es-MX" baseline="0" noProof="0" dirty="0" smtClean="0"/>
              <a:t>, luces diurnas en LED, </a:t>
            </a:r>
            <a:r>
              <a:rPr lang="es-MX" baseline="0" noProof="0" dirty="0" err="1" smtClean="0"/>
              <a:t>OnStar</a:t>
            </a:r>
            <a:r>
              <a:rPr lang="es-MX" baseline="0" noProof="0" dirty="0" smtClean="0"/>
              <a:t> 4G LTE, Alerta de punto ciego, 6 bolsas de aire, entre otros. Atributos a los que se le van sumando otras características para complementar a las siguientes versiones. </a:t>
            </a:r>
            <a:endParaRPr lang="es-MX"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25</a:t>
            </a:fld>
            <a:endParaRPr lang="en-US"/>
          </a:p>
        </p:txBody>
      </p:sp>
    </p:spTree>
    <p:extLst>
      <p:ext uri="{BB962C8B-B14F-4D97-AF65-F5344CB8AC3E}">
        <p14:creationId xmlns:p14="http://schemas.microsoft.com/office/powerpoint/2010/main" val="24255668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noProof="0" dirty="0" smtClean="0"/>
              <a:t>El portafolio de </a:t>
            </a:r>
            <a:r>
              <a:rPr lang="es-MX" noProof="0" dirty="0" err="1" smtClean="0"/>
              <a:t>Tracker</a:t>
            </a:r>
            <a:r>
              <a:rPr lang="es-MX" noProof="0" dirty="0" smtClean="0"/>
              <a:t> se compone de 4 versiones,</a:t>
            </a:r>
            <a:r>
              <a:rPr lang="es-MX" baseline="0" noProof="0" dirty="0" smtClean="0"/>
              <a:t> 1 con transmisión manual y 3 automáticas que son:</a:t>
            </a:r>
          </a:p>
          <a:p>
            <a:r>
              <a:rPr lang="es-MX" baseline="0" noProof="0" dirty="0" smtClean="0"/>
              <a:t>LS Manual, LS Automática, LT Automática y Premier Automática</a:t>
            </a:r>
          </a:p>
          <a:p>
            <a:endParaRPr lang="es-MX" baseline="0" noProof="0" dirty="0" smtClean="0"/>
          </a:p>
          <a:p>
            <a:r>
              <a:rPr lang="es-MX" baseline="0" noProof="0" dirty="0" smtClean="0"/>
              <a:t>Observa como desde el equipamiento base ya se cuentan con características importantes como un motor turbo, dirección </a:t>
            </a:r>
            <a:r>
              <a:rPr lang="es-MX" baseline="0" noProof="0" dirty="0" err="1" smtClean="0"/>
              <a:t>electroasistida</a:t>
            </a:r>
            <a:r>
              <a:rPr lang="es-MX" baseline="0" noProof="0" dirty="0" smtClean="0"/>
              <a:t>, luces diurnas en LED, </a:t>
            </a:r>
            <a:r>
              <a:rPr lang="es-MX" baseline="0" noProof="0" dirty="0" err="1" smtClean="0"/>
              <a:t>OnStar</a:t>
            </a:r>
            <a:r>
              <a:rPr lang="es-MX" baseline="0" noProof="0" dirty="0" smtClean="0"/>
              <a:t> 4G LTE, Alerta de punto ciego, 6 bolsas de aire, entre otros. Atributos a los que se le van sumando otras características para complementar a las siguientes versiones. </a:t>
            </a:r>
            <a:endParaRPr lang="es-MX"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26</a:t>
            </a:fld>
            <a:endParaRPr lang="en-US"/>
          </a:p>
        </p:txBody>
      </p:sp>
    </p:spTree>
    <p:extLst>
      <p:ext uri="{BB962C8B-B14F-4D97-AF65-F5344CB8AC3E}">
        <p14:creationId xmlns:p14="http://schemas.microsoft.com/office/powerpoint/2010/main" val="11310649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noProof="0" dirty="0" smtClean="0"/>
              <a:t>El portafolio de </a:t>
            </a:r>
            <a:r>
              <a:rPr lang="es-MX" noProof="0" dirty="0" err="1" smtClean="0"/>
              <a:t>Tracker</a:t>
            </a:r>
            <a:r>
              <a:rPr lang="es-MX" noProof="0" dirty="0" smtClean="0"/>
              <a:t> se compone de 4 versiones,</a:t>
            </a:r>
            <a:r>
              <a:rPr lang="es-MX" baseline="0" noProof="0" dirty="0" smtClean="0"/>
              <a:t> 1 con transmisión manual y 3 automáticas que son:</a:t>
            </a:r>
          </a:p>
          <a:p>
            <a:r>
              <a:rPr lang="es-MX" baseline="0" noProof="0" dirty="0" smtClean="0"/>
              <a:t>LS Manual, LS Automática, LT Automática y Premier Automática</a:t>
            </a:r>
          </a:p>
          <a:p>
            <a:endParaRPr lang="es-MX" baseline="0" noProof="0" dirty="0" smtClean="0"/>
          </a:p>
          <a:p>
            <a:r>
              <a:rPr lang="es-MX" baseline="0" noProof="0" dirty="0" smtClean="0"/>
              <a:t>Observa como desde el equipamiento base ya se cuentan con características importantes como un motor turbo, dirección </a:t>
            </a:r>
            <a:r>
              <a:rPr lang="es-MX" baseline="0" noProof="0" dirty="0" err="1" smtClean="0"/>
              <a:t>electroasistida</a:t>
            </a:r>
            <a:r>
              <a:rPr lang="es-MX" baseline="0" noProof="0" dirty="0" smtClean="0"/>
              <a:t>, luces diurnas en LED, </a:t>
            </a:r>
            <a:r>
              <a:rPr lang="es-MX" baseline="0" noProof="0" dirty="0" err="1" smtClean="0"/>
              <a:t>OnStar</a:t>
            </a:r>
            <a:r>
              <a:rPr lang="es-MX" baseline="0" noProof="0" dirty="0" smtClean="0"/>
              <a:t> 4G LTE, Alerta de punto ciego, 6 bolsas de aire, entre otros. Atributos a los que se le van sumando otras características para complementar a las siguientes versiones. </a:t>
            </a:r>
            <a:endParaRPr lang="es-MX"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27</a:t>
            </a:fld>
            <a:endParaRPr lang="en-US"/>
          </a:p>
        </p:txBody>
      </p:sp>
    </p:spTree>
    <p:extLst>
      <p:ext uri="{BB962C8B-B14F-4D97-AF65-F5344CB8AC3E}">
        <p14:creationId xmlns:p14="http://schemas.microsoft.com/office/powerpoint/2010/main" val="27637038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noProof="0" dirty="0" smtClean="0"/>
              <a:t>El portafolio de </a:t>
            </a:r>
            <a:r>
              <a:rPr lang="es-MX" noProof="0" dirty="0" err="1" smtClean="0"/>
              <a:t>Tracker</a:t>
            </a:r>
            <a:r>
              <a:rPr lang="es-MX" noProof="0" dirty="0" smtClean="0"/>
              <a:t> se compone de 4 versiones,</a:t>
            </a:r>
            <a:r>
              <a:rPr lang="es-MX" baseline="0" noProof="0" dirty="0" smtClean="0"/>
              <a:t> 1 con transmisión manual y 3 automáticas que son:</a:t>
            </a:r>
          </a:p>
          <a:p>
            <a:r>
              <a:rPr lang="es-MX" baseline="0" noProof="0" dirty="0" smtClean="0"/>
              <a:t>LS Manual, LS Automática, LT Automática y Premier Automática</a:t>
            </a:r>
          </a:p>
          <a:p>
            <a:endParaRPr lang="es-MX" baseline="0" noProof="0" dirty="0" smtClean="0"/>
          </a:p>
          <a:p>
            <a:r>
              <a:rPr lang="es-MX" baseline="0" noProof="0" dirty="0" smtClean="0"/>
              <a:t>Observa como desde el equipamiento base ya se cuentan con características importantes como un motor turbo, dirección </a:t>
            </a:r>
            <a:r>
              <a:rPr lang="es-MX" baseline="0" noProof="0" dirty="0" err="1" smtClean="0"/>
              <a:t>electroasistida</a:t>
            </a:r>
            <a:r>
              <a:rPr lang="es-MX" baseline="0" noProof="0" dirty="0" smtClean="0"/>
              <a:t>, luces diurnas en LED, </a:t>
            </a:r>
            <a:r>
              <a:rPr lang="es-MX" baseline="0" noProof="0" dirty="0" err="1" smtClean="0"/>
              <a:t>OnStar</a:t>
            </a:r>
            <a:r>
              <a:rPr lang="es-MX" baseline="0" noProof="0" dirty="0" smtClean="0"/>
              <a:t> 4G LTE, Alerta de punto ciego, 6 bolsas de aire, entre otros. Atributos a los que se le van sumando otras características para complementar a las siguientes versiones. </a:t>
            </a:r>
            <a:endParaRPr lang="es-MX"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28</a:t>
            </a:fld>
            <a:endParaRPr lang="en-US"/>
          </a:p>
        </p:txBody>
      </p:sp>
    </p:spTree>
    <p:extLst>
      <p:ext uri="{BB962C8B-B14F-4D97-AF65-F5344CB8AC3E}">
        <p14:creationId xmlns:p14="http://schemas.microsoft.com/office/powerpoint/2010/main" val="9650517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b="1" i="1" noProof="0" dirty="0" smtClean="0"/>
              <a:t>Dirígete a la sala de dudas para aclararlas</a:t>
            </a:r>
            <a:r>
              <a:rPr lang="es-MX" b="1" i="1" baseline="0" noProof="0" dirty="0" smtClean="0"/>
              <a:t> </a:t>
            </a:r>
          </a:p>
          <a:p>
            <a:endParaRPr lang="es-MX" baseline="0" noProof="0" dirty="0" smtClean="0"/>
          </a:p>
          <a:p>
            <a:r>
              <a:rPr lang="es-MX" baseline="0" noProof="0" dirty="0" smtClean="0"/>
              <a:t>Es momento de comenzar a aclarar sus dudas, recuerden escribirlas en el espacio correspondiente </a:t>
            </a:r>
            <a:endParaRPr lang="es-MX"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29</a:t>
            </a:fld>
            <a:endParaRPr lang="en-US"/>
          </a:p>
        </p:txBody>
      </p:sp>
    </p:spTree>
    <p:extLst>
      <p:ext uri="{BB962C8B-B14F-4D97-AF65-F5344CB8AC3E}">
        <p14:creationId xmlns:p14="http://schemas.microsoft.com/office/powerpoint/2010/main" val="32351829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smtClean="0">
                <a:solidFill>
                  <a:schemeClr val="tx1"/>
                </a:solidFill>
                <a:effectLst/>
                <a:latin typeface="+mn-lt"/>
                <a:ea typeface="+mn-ea"/>
                <a:cs typeface="+mn-cs"/>
              </a:rPr>
              <a:t>Al finalizar cada módulo, realizaremos actividades que reforzarán tus conocimientos.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smtClean="0">
                <a:solidFill>
                  <a:schemeClr val="tx1"/>
                </a:solidFill>
                <a:effectLst/>
                <a:latin typeface="+mn-lt"/>
                <a:ea typeface="+mn-ea"/>
                <a:cs typeface="+mn-cs"/>
              </a:rPr>
              <a:t>Al concluir todos los módulos y actividades, realizarás una evaluación final que estará disponible en el LMS, la cual deberás realizar lo más pronto posible</a:t>
            </a:r>
            <a:r>
              <a:rPr lang="es-ES" sz="1200" kern="1200" baseline="0" dirty="0" smtClean="0">
                <a:solidFill>
                  <a:schemeClr val="tx1"/>
                </a:solidFill>
                <a:effectLst/>
                <a:latin typeface="+mn-lt"/>
                <a:ea typeface="+mn-ea"/>
                <a:cs typeface="+mn-cs"/>
              </a:rPr>
              <a:t> y </a:t>
            </a:r>
            <a:r>
              <a:rPr lang="es-ES" sz="1200" kern="1200" dirty="0" smtClean="0">
                <a:solidFill>
                  <a:schemeClr val="tx1"/>
                </a:solidFill>
                <a:effectLst/>
                <a:latin typeface="+mn-lt"/>
                <a:ea typeface="+mn-ea"/>
                <a:cs typeface="+mn-cs"/>
              </a:rPr>
              <a:t>aprobar con una calificación mínima del 80%.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smtClean="0">
                <a:solidFill>
                  <a:schemeClr val="tx1"/>
                </a:solidFill>
                <a:effectLst/>
                <a:latin typeface="+mn-lt"/>
                <a:ea typeface="+mn-ea"/>
                <a:cs typeface="+mn-cs"/>
              </a:rPr>
              <a:t>Más</a:t>
            </a:r>
            <a:r>
              <a:rPr lang="es-ES" sz="1200" kern="1200" baseline="0" dirty="0" smtClean="0">
                <a:solidFill>
                  <a:schemeClr val="tx1"/>
                </a:solidFill>
                <a:effectLst/>
                <a:latin typeface="+mn-lt"/>
                <a:ea typeface="+mn-ea"/>
                <a:cs typeface="+mn-cs"/>
              </a:rPr>
              <a:t> adelante les daré detalles sobre la evaluación.</a:t>
            </a:r>
            <a:endParaRPr lang="es-E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3</a:t>
            </a:fld>
            <a:endParaRPr lang="en-US"/>
          </a:p>
        </p:txBody>
      </p:sp>
    </p:spTree>
    <p:extLst>
      <p:ext uri="{BB962C8B-B14F-4D97-AF65-F5344CB8AC3E}">
        <p14:creationId xmlns:p14="http://schemas.microsoft.com/office/powerpoint/2010/main" val="12401763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noProof="0" dirty="0" smtClean="0"/>
              <a:t>Con</a:t>
            </a:r>
            <a:r>
              <a:rPr lang="es-MX" baseline="0" noProof="0" dirty="0" smtClean="0"/>
              <a:t> esto terminamos el primer tema.</a:t>
            </a:r>
          </a:p>
          <a:p>
            <a:endParaRPr lang="es-MX" baseline="0" noProof="0" dirty="0" smtClean="0"/>
          </a:p>
          <a:p>
            <a:r>
              <a:rPr lang="es-MX" baseline="0" noProof="0" dirty="0" smtClean="0"/>
              <a:t>Te damos 5 min para que puedas despejarte un poco y continuemos con el siguiente tema referente a diseño exterior.</a:t>
            </a:r>
          </a:p>
        </p:txBody>
      </p:sp>
      <p:sp>
        <p:nvSpPr>
          <p:cNvPr id="4" name="Slide Number Placeholder 3"/>
          <p:cNvSpPr>
            <a:spLocks noGrp="1"/>
          </p:cNvSpPr>
          <p:nvPr>
            <p:ph type="sldNum" sz="quarter" idx="10"/>
          </p:nvPr>
        </p:nvSpPr>
        <p:spPr/>
        <p:txBody>
          <a:bodyPr/>
          <a:lstStyle/>
          <a:p>
            <a:fld id="{026444D3-EF1F-485D-84E3-8988EA84E93A}" type="slidenum">
              <a:rPr lang="en-US" smtClean="0"/>
              <a:t>30</a:t>
            </a:fld>
            <a:endParaRPr lang="en-US"/>
          </a:p>
        </p:txBody>
      </p:sp>
    </p:spTree>
    <p:extLst>
      <p:ext uri="{BB962C8B-B14F-4D97-AF65-F5344CB8AC3E}">
        <p14:creationId xmlns:p14="http://schemas.microsoft.com/office/powerpoint/2010/main" val="35123935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noProof="0" dirty="0" smtClean="0"/>
              <a:t>A lo largo de la sesión</a:t>
            </a:r>
            <a:r>
              <a:rPr lang="es-MX" sz="1200" baseline="0" noProof="0" dirty="0" smtClean="0"/>
              <a:t> se estarán haciendo preguntas referentes a los temas que estemos viendo y esto es para sacar a 36 personas que recibirán un premio.</a:t>
            </a:r>
          </a:p>
          <a:p>
            <a:endParaRPr lang="es-MX" sz="1200" baseline="0" noProof="0" dirty="0" smtClean="0"/>
          </a:p>
          <a:p>
            <a:r>
              <a:rPr lang="es-MX" sz="1200" baseline="0" noProof="0" dirty="0" smtClean="0"/>
              <a:t>Pongan atención durante la sesión para que no se pierdan la oportunidad de contestar correctamente.   </a:t>
            </a:r>
          </a:p>
          <a:p>
            <a:endParaRPr lang="es-MX" sz="1200" baseline="0" noProof="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smtClean="0">
                <a:solidFill>
                  <a:schemeClr val="tx1"/>
                </a:solidFill>
                <a:effectLst/>
                <a:latin typeface="+mn-lt"/>
                <a:ea typeface="+mn-ea"/>
                <a:cs typeface="+mn-cs"/>
              </a:rPr>
              <a:t>El chat lo utilizaremos para estos </a:t>
            </a:r>
            <a:r>
              <a:rPr lang="es-MX" sz="1200" kern="1200" baseline="0" dirty="0" smtClean="0">
                <a:solidFill>
                  <a:schemeClr val="tx1"/>
                </a:solidFill>
                <a:effectLst/>
                <a:latin typeface="+mn-lt"/>
                <a:ea typeface="+mn-ea"/>
                <a:cs typeface="+mn-cs"/>
              </a:rPr>
              <a:t>fines en los que contaremos a las 3 primeras personas que hayan respondido correctamente. </a:t>
            </a:r>
            <a:endParaRPr lang="es-MX" sz="1200"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4</a:t>
            </a:fld>
            <a:endParaRPr lang="en-US"/>
          </a:p>
        </p:txBody>
      </p:sp>
    </p:spTree>
    <p:extLst>
      <p:ext uri="{BB962C8B-B14F-4D97-AF65-F5344CB8AC3E}">
        <p14:creationId xmlns:p14="http://schemas.microsoft.com/office/powerpoint/2010/main" val="26042092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noProof="0" dirty="0" smtClean="0"/>
              <a:t>En</a:t>
            </a:r>
            <a:r>
              <a:rPr lang="es-MX" sz="1200" baseline="0" noProof="0" dirty="0" smtClean="0"/>
              <a:t> caso de que tengas dudas específicas sobre lo que se va mencionando o algo del equipamiento de Chevrolet </a:t>
            </a:r>
            <a:r>
              <a:rPr lang="es-MX" sz="1200" baseline="0" noProof="0" dirty="0" err="1" smtClean="0"/>
              <a:t>Tracker</a:t>
            </a:r>
            <a:r>
              <a:rPr lang="es-MX" sz="1200" baseline="0" noProof="0" dirty="0" smtClean="0"/>
              <a:t> escríbelas en el espacio destinado para dudas.</a:t>
            </a:r>
            <a:endParaRPr lang="es-MX" sz="1200" noProof="0" dirty="0"/>
          </a:p>
        </p:txBody>
      </p:sp>
      <p:sp>
        <p:nvSpPr>
          <p:cNvPr id="4" name="Slide Number Placeholder 3"/>
          <p:cNvSpPr>
            <a:spLocks noGrp="1"/>
          </p:cNvSpPr>
          <p:nvPr>
            <p:ph type="sldNum" sz="quarter" idx="10"/>
          </p:nvPr>
        </p:nvSpPr>
        <p:spPr/>
        <p:txBody>
          <a:bodyPr/>
          <a:lstStyle/>
          <a:p>
            <a:fld id="{026444D3-EF1F-485D-84E3-8988EA84E93A}" type="slidenum">
              <a:rPr lang="en-US" smtClean="0"/>
              <a:t>5</a:t>
            </a:fld>
            <a:endParaRPr lang="en-US"/>
          </a:p>
        </p:txBody>
      </p:sp>
    </p:spTree>
    <p:extLst>
      <p:ext uri="{BB962C8B-B14F-4D97-AF65-F5344CB8AC3E}">
        <p14:creationId xmlns:p14="http://schemas.microsoft.com/office/powerpoint/2010/main" val="4119743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kern="1200" dirty="0" smtClean="0">
                <a:solidFill>
                  <a:schemeClr val="tx1"/>
                </a:solidFill>
                <a:effectLst/>
                <a:latin typeface="+mn-lt"/>
                <a:ea typeface="+mn-ea"/>
                <a:cs typeface="+mn-cs"/>
              </a:rPr>
              <a:t>El objetivo de esta sesión es que identifiques</a:t>
            </a:r>
            <a:r>
              <a:rPr lang="es-ES" sz="1200" kern="1200" dirty="0" smtClean="0">
                <a:solidFill>
                  <a:schemeClr val="tx1"/>
                </a:solidFill>
                <a:latin typeface="+mn-lt"/>
                <a:ea typeface="+mn-ea"/>
                <a:cs typeface="+mn-cs"/>
              </a:rPr>
              <a:t> los principales motivos de compra de la nueva Chevrolet </a:t>
            </a:r>
            <a:r>
              <a:rPr lang="es-ES" sz="1200" kern="1200" dirty="0" err="1" smtClean="0">
                <a:solidFill>
                  <a:schemeClr val="tx1"/>
                </a:solidFill>
                <a:latin typeface="+mn-lt"/>
                <a:ea typeface="+mn-ea"/>
                <a:cs typeface="+mn-cs"/>
              </a:rPr>
              <a:t>Tracker</a:t>
            </a:r>
            <a:r>
              <a:rPr lang="es-ES" sz="1200" kern="1200" dirty="0" smtClean="0">
                <a:solidFill>
                  <a:schemeClr val="tx1"/>
                </a:solidFill>
                <a:latin typeface="+mn-lt"/>
                <a:ea typeface="+mn-ea"/>
                <a:cs typeface="+mn-cs"/>
              </a:rPr>
              <a:t>, determinando las ventajas competitivas para generar argumentos de venta.</a:t>
            </a:r>
            <a:endParaRPr lang="en-US" sz="1200" kern="1200" dirty="0" smtClean="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6</a:t>
            </a:fld>
            <a:endParaRPr lang="en-US"/>
          </a:p>
        </p:txBody>
      </p:sp>
    </p:spTree>
    <p:extLst>
      <p:ext uri="{BB962C8B-B14F-4D97-AF65-F5344CB8AC3E}">
        <p14:creationId xmlns:p14="http://schemas.microsoft.com/office/powerpoint/2010/main" val="23612931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kern="1200" dirty="0" smtClean="0">
                <a:solidFill>
                  <a:schemeClr val="tx1"/>
                </a:solidFill>
                <a:effectLst/>
                <a:latin typeface="+mn-lt"/>
                <a:ea typeface="+mn-ea"/>
                <a:cs typeface="+mn-cs"/>
              </a:rPr>
              <a:t>Los temas que veremos para que conozcas a la nueva Chevrolet </a:t>
            </a:r>
            <a:r>
              <a:rPr lang="es-MX" sz="1200" kern="1200" dirty="0" err="1" smtClean="0">
                <a:solidFill>
                  <a:schemeClr val="tx1"/>
                </a:solidFill>
                <a:effectLst/>
                <a:latin typeface="+mn-lt"/>
                <a:ea typeface="+mn-ea"/>
                <a:cs typeface="+mn-cs"/>
              </a:rPr>
              <a:t>Tracker</a:t>
            </a:r>
            <a:r>
              <a:rPr lang="es-MX" sz="1200" kern="1200" baseline="0" dirty="0" smtClean="0">
                <a:solidFill>
                  <a:schemeClr val="tx1"/>
                </a:solidFill>
                <a:effectLst/>
                <a:latin typeface="+mn-lt"/>
                <a:ea typeface="+mn-ea"/>
                <a:cs typeface="+mn-cs"/>
              </a:rPr>
              <a:t> </a:t>
            </a:r>
            <a:r>
              <a:rPr lang="es-MX" sz="1200" kern="1200" dirty="0" smtClean="0">
                <a:solidFill>
                  <a:schemeClr val="tx1"/>
                </a:solidFill>
                <a:effectLst/>
                <a:latin typeface="+mn-lt"/>
                <a:ea typeface="+mn-ea"/>
                <a:cs typeface="+mn-cs"/>
              </a:rPr>
              <a:t>serán la</a:t>
            </a:r>
            <a:r>
              <a:rPr lang="es-MX" sz="1200" kern="1200" baseline="0" dirty="0" smtClean="0">
                <a:solidFill>
                  <a:schemeClr val="tx1"/>
                </a:solidFill>
                <a:effectLst/>
                <a:latin typeface="+mn-lt"/>
                <a:ea typeface="+mn-ea"/>
                <a:cs typeface="+mn-cs"/>
              </a:rPr>
              <a:t> bienvenida y</a:t>
            </a:r>
            <a:r>
              <a:rPr lang="es-MX" sz="1200" kern="1200" dirty="0" smtClean="0">
                <a:solidFill>
                  <a:schemeClr val="tx1"/>
                </a:solidFill>
                <a:effectLst/>
                <a:latin typeface="+mn-lt"/>
                <a:ea typeface="+mn-ea"/>
                <a:cs typeface="+mn-cs"/>
              </a:rPr>
              <a:t> generalidades, el diseño exterior, el diseño interior, el desempeño, la tecnología</a:t>
            </a:r>
            <a:r>
              <a:rPr lang="es-MX" sz="1200" kern="1200" baseline="0" dirty="0" smtClean="0">
                <a:solidFill>
                  <a:schemeClr val="tx1"/>
                </a:solidFill>
                <a:effectLst/>
                <a:latin typeface="+mn-lt"/>
                <a:ea typeface="+mn-ea"/>
                <a:cs typeface="+mn-cs"/>
              </a:rPr>
              <a:t> y la</a:t>
            </a:r>
            <a:r>
              <a:rPr lang="es-MX" sz="1200" kern="1200" dirty="0" smtClean="0">
                <a:solidFill>
                  <a:schemeClr val="tx1"/>
                </a:solidFill>
                <a:effectLst/>
                <a:latin typeface="+mn-lt"/>
                <a:ea typeface="+mn-ea"/>
                <a:cs typeface="+mn-cs"/>
              </a:rPr>
              <a:t> seguridad.</a:t>
            </a:r>
          </a:p>
          <a:p>
            <a:endParaRPr lang="es-MX"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Tendremos espacios para dudas y actividades que ayuden a complementar la información.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7</a:t>
            </a:fld>
            <a:endParaRPr lang="en-US"/>
          </a:p>
        </p:txBody>
      </p:sp>
    </p:spTree>
    <p:extLst>
      <p:ext uri="{BB962C8B-B14F-4D97-AF65-F5344CB8AC3E}">
        <p14:creationId xmlns:p14="http://schemas.microsoft.com/office/powerpoint/2010/main" val="846106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1200" b="1" i="1" kern="1200" dirty="0" smtClean="0">
                <a:solidFill>
                  <a:schemeClr val="tx1"/>
                </a:solidFill>
                <a:effectLst/>
                <a:latin typeface="+mn-lt"/>
                <a:ea typeface="+mn-ea"/>
                <a:cs typeface="+mn-cs"/>
              </a:rPr>
              <a:t>Abre</a:t>
            </a:r>
            <a:r>
              <a:rPr lang="es-MX" sz="1200" b="1" i="1" kern="1200" baseline="0" dirty="0" smtClean="0">
                <a:solidFill>
                  <a:schemeClr val="tx1"/>
                </a:solidFill>
                <a:effectLst/>
                <a:latin typeface="+mn-lt"/>
                <a:ea typeface="+mn-ea"/>
                <a:cs typeface="+mn-cs"/>
              </a:rPr>
              <a:t> el </a:t>
            </a:r>
            <a:r>
              <a:rPr lang="es-MX" sz="1200" b="1" i="1" kern="1200" baseline="0" dirty="0" err="1" smtClean="0">
                <a:solidFill>
                  <a:schemeClr val="tx1"/>
                </a:solidFill>
                <a:effectLst/>
                <a:latin typeface="+mn-lt"/>
                <a:ea typeface="+mn-ea"/>
                <a:cs typeface="+mn-cs"/>
              </a:rPr>
              <a:t>pod</a:t>
            </a:r>
            <a:r>
              <a:rPr lang="es-MX" sz="1200" b="1" i="1" kern="1200" baseline="0" dirty="0" smtClean="0">
                <a:solidFill>
                  <a:schemeClr val="tx1"/>
                </a:solidFill>
                <a:effectLst/>
                <a:latin typeface="+mn-lt"/>
                <a:ea typeface="+mn-ea"/>
                <a:cs typeface="+mn-cs"/>
              </a:rPr>
              <a:t> de encuesta “Pregunta 1”. </a:t>
            </a:r>
          </a:p>
          <a:p>
            <a:endParaRPr lang="es-MX"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Antes de iniciar quiero hacerte una pregunta y para ello debes responderla con un sí o un no.</a:t>
            </a:r>
          </a:p>
          <a:p>
            <a:endParaRPr lang="es-MX"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¿Viste</a:t>
            </a:r>
            <a:r>
              <a:rPr lang="es-MX" sz="1200" kern="1200" baseline="0" dirty="0" smtClean="0">
                <a:solidFill>
                  <a:schemeClr val="tx1"/>
                </a:solidFill>
                <a:effectLst/>
                <a:latin typeface="+mn-lt"/>
                <a:ea typeface="+mn-ea"/>
                <a:cs typeface="+mn-cs"/>
              </a:rPr>
              <a:t> la infografía y el WBT referente a Generalidades?</a:t>
            </a:r>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Espera unos segundos para ver sus respuestas y continua.</a:t>
            </a:r>
          </a:p>
          <a:p>
            <a:endParaRPr lang="en-US" sz="1200" kern="1200" dirty="0" smtClean="0">
              <a:solidFill>
                <a:schemeClr val="tx1"/>
              </a:solidFill>
              <a:effectLst/>
              <a:latin typeface="+mn-lt"/>
              <a:ea typeface="+mn-ea"/>
              <a:cs typeface="+mn-cs"/>
            </a:endParaRPr>
          </a:p>
          <a:p>
            <a:r>
              <a:rPr lang="es-MX" sz="1200" b="1" i="1" kern="1200" dirty="0" smtClean="0">
                <a:solidFill>
                  <a:schemeClr val="tx1"/>
                </a:solidFill>
                <a:effectLst/>
                <a:latin typeface="+mn-lt"/>
                <a:ea typeface="+mn-ea"/>
                <a:cs typeface="+mn-cs"/>
              </a:rPr>
              <a:t>Da una retro para aquellos que ya cuentan con la información y una para los que no.</a:t>
            </a:r>
          </a:p>
          <a:p>
            <a:endParaRPr lang="en-US" sz="1200" kern="1200" dirty="0" smtClean="0">
              <a:solidFill>
                <a:schemeClr val="tx1"/>
              </a:solidFill>
              <a:effectLst/>
              <a:latin typeface="+mn-lt"/>
              <a:ea typeface="+mn-ea"/>
              <a:cs typeface="+mn-cs"/>
            </a:endParaRPr>
          </a:p>
          <a:p>
            <a:r>
              <a:rPr lang="es-MX" sz="1200" i="1" kern="1200" dirty="0" smtClean="0">
                <a:solidFill>
                  <a:schemeClr val="tx1"/>
                </a:solidFill>
                <a:effectLst/>
                <a:latin typeface="+mn-lt"/>
                <a:ea typeface="+mn-ea"/>
                <a:cs typeface="+mn-cs"/>
              </a:rPr>
              <a:t>Recuérdales que ambos materiales están disponibles en el LMS.</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8</a:t>
            </a:fld>
            <a:endParaRPr lang="en-US"/>
          </a:p>
        </p:txBody>
      </p:sp>
    </p:spTree>
    <p:extLst>
      <p:ext uri="{BB962C8B-B14F-4D97-AF65-F5344CB8AC3E}">
        <p14:creationId xmlns:p14="http://schemas.microsoft.com/office/powerpoint/2010/main" val="4072600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i="1" kern="1200" dirty="0" smtClean="0">
                <a:solidFill>
                  <a:schemeClr val="tx1"/>
                </a:solidFill>
                <a:effectLst/>
                <a:latin typeface="+mn-lt"/>
                <a:ea typeface="+mn-ea"/>
                <a:cs typeface="+mn-cs"/>
              </a:rPr>
              <a:t>Dirígete</a:t>
            </a:r>
            <a:r>
              <a:rPr lang="es-MX" sz="1200" i="1" kern="1200" baseline="0" dirty="0" smtClean="0">
                <a:solidFill>
                  <a:schemeClr val="tx1"/>
                </a:solidFill>
                <a:effectLst/>
                <a:latin typeface="+mn-lt"/>
                <a:ea typeface="+mn-ea"/>
                <a:cs typeface="+mn-cs"/>
              </a:rPr>
              <a:t> a la </a:t>
            </a:r>
            <a:r>
              <a:rPr lang="es-MX" sz="1200" b="1" i="1" kern="1200" baseline="0" dirty="0" smtClean="0">
                <a:solidFill>
                  <a:schemeClr val="tx1"/>
                </a:solidFill>
                <a:effectLst/>
                <a:latin typeface="+mn-lt"/>
                <a:ea typeface="+mn-ea"/>
                <a:cs typeface="+mn-cs"/>
              </a:rPr>
              <a:t>sala video generalidades</a:t>
            </a:r>
            <a:r>
              <a:rPr lang="es-MX" sz="1200" i="1" kern="1200" dirty="0" smtClean="0">
                <a:solidFill>
                  <a:schemeClr val="tx1"/>
                </a:solidFill>
                <a:effectLst/>
                <a:latin typeface="+mn-lt"/>
                <a:ea typeface="+mn-ea"/>
                <a:cs typeface="+mn-cs"/>
              </a:rPr>
              <a:t>. Recuerda </a:t>
            </a:r>
            <a:r>
              <a:rPr lang="es-MX" sz="1200" b="1" i="1" kern="1200" dirty="0" smtClean="0">
                <a:solidFill>
                  <a:schemeClr val="tx1"/>
                </a:solidFill>
                <a:effectLst/>
                <a:latin typeface="+mn-lt"/>
                <a:ea typeface="+mn-ea"/>
                <a:cs typeface="+mn-cs"/>
              </a:rPr>
              <a:t>apagar</a:t>
            </a:r>
            <a:r>
              <a:rPr lang="es-MX" sz="1200" b="1" i="1" kern="1200" baseline="0" dirty="0" smtClean="0">
                <a:solidFill>
                  <a:schemeClr val="tx1"/>
                </a:solidFill>
                <a:effectLst/>
                <a:latin typeface="+mn-lt"/>
                <a:ea typeface="+mn-ea"/>
                <a:cs typeface="+mn-cs"/>
              </a:rPr>
              <a:t> tu micrófono en este video ya que cuenta con audio</a:t>
            </a:r>
            <a:r>
              <a:rPr lang="es-MX" sz="1200" i="1" kern="1200" baseline="0" dirty="0" smtClean="0">
                <a:solidFill>
                  <a:schemeClr val="tx1"/>
                </a:solidFill>
                <a:effectLst/>
                <a:latin typeface="+mn-lt"/>
                <a:ea typeface="+mn-ea"/>
                <a:cs typeface="+mn-cs"/>
              </a:rPr>
              <a:t>, al terminar el video pide a la audiencia que </a:t>
            </a:r>
            <a:r>
              <a:rPr lang="es-MX" sz="1200" b="1" i="1" kern="1200" baseline="0" dirty="0" smtClean="0">
                <a:solidFill>
                  <a:schemeClr val="tx1"/>
                </a:solidFill>
                <a:effectLst/>
                <a:latin typeface="+mn-lt"/>
                <a:ea typeface="+mn-ea"/>
                <a:cs typeface="+mn-cs"/>
              </a:rPr>
              <a:t>ponga la palomita verde </a:t>
            </a:r>
            <a:r>
              <a:rPr lang="es-MX" sz="1200" i="1" kern="1200" baseline="0" dirty="0" smtClean="0">
                <a:solidFill>
                  <a:schemeClr val="tx1"/>
                </a:solidFill>
                <a:effectLst/>
                <a:latin typeface="+mn-lt"/>
                <a:ea typeface="+mn-ea"/>
                <a:cs typeface="+mn-cs"/>
              </a:rPr>
              <a:t>para que puedas continuar y </a:t>
            </a:r>
            <a:r>
              <a:rPr lang="es-MX" sz="1200" b="1" i="1" kern="1200" baseline="0" dirty="0" smtClean="0">
                <a:solidFill>
                  <a:schemeClr val="tx1"/>
                </a:solidFill>
                <a:effectLst/>
                <a:latin typeface="+mn-lt"/>
                <a:ea typeface="+mn-ea"/>
                <a:cs typeface="+mn-cs"/>
              </a:rPr>
              <a:t>regresa a la sala bienvenida y generalidades.</a:t>
            </a:r>
            <a:endParaRPr lang="es-MX" sz="1200" b="1" i="1"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200" b="1" kern="1200" dirty="0" smtClean="0">
              <a:solidFill>
                <a:schemeClr val="tx1"/>
              </a:solidFill>
              <a:effectLst/>
              <a:latin typeface="+mn-lt"/>
              <a:ea typeface="+mn-ea"/>
              <a:cs typeface="+mn-cs"/>
            </a:endParaRPr>
          </a:p>
          <a:p>
            <a:r>
              <a:rPr lang="es-MX" sz="1200" kern="1200" dirty="0" smtClean="0">
                <a:solidFill>
                  <a:schemeClr val="tx1"/>
                </a:solidFill>
                <a:effectLst/>
                <a:latin typeface="+mn-lt"/>
                <a:ea typeface="+mn-ea"/>
                <a:cs typeface="+mn-cs"/>
              </a:rPr>
              <a:t>Ahora sí comencemos con el primer tema que son las generalidades de Chevrolet </a:t>
            </a:r>
            <a:r>
              <a:rPr lang="es-MX" sz="1200" kern="1200" dirty="0" err="1" smtClean="0">
                <a:solidFill>
                  <a:schemeClr val="tx1"/>
                </a:solidFill>
                <a:effectLst/>
                <a:latin typeface="+mn-lt"/>
                <a:ea typeface="+mn-ea"/>
                <a:cs typeface="+mn-cs"/>
              </a:rPr>
              <a:t>Tracker</a:t>
            </a:r>
            <a:r>
              <a:rPr lang="es-MX" sz="1200"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endParaRPr lang="es-MX" sz="1200" kern="1200" dirty="0" smtClean="0">
              <a:solidFill>
                <a:schemeClr val="tx1"/>
              </a:solidFill>
              <a:effectLst/>
              <a:latin typeface="+mn-lt"/>
              <a:ea typeface="+mn-ea"/>
              <a:cs typeface="+mn-cs"/>
            </a:endParaRPr>
          </a:p>
          <a:p>
            <a:r>
              <a:rPr lang="es-MX" sz="1200" b="1" i="1" kern="1200" dirty="0" smtClean="0">
                <a:solidFill>
                  <a:schemeClr val="tx1"/>
                </a:solidFill>
                <a:effectLst/>
                <a:latin typeface="+mn-lt"/>
                <a:ea typeface="+mn-ea"/>
                <a:cs typeface="+mn-cs"/>
              </a:rPr>
              <a:t>Después del video comenta</a:t>
            </a:r>
            <a:r>
              <a:rPr lang="es-MX" sz="1200" b="1" i="1" kern="1200" baseline="0" dirty="0" smtClean="0">
                <a:solidFill>
                  <a:schemeClr val="tx1"/>
                </a:solidFill>
                <a:effectLst/>
                <a:latin typeface="+mn-lt"/>
                <a:ea typeface="+mn-ea"/>
                <a:cs typeface="+mn-cs"/>
              </a:rPr>
              <a:t> lo siguiente </a:t>
            </a:r>
          </a:p>
          <a:p>
            <a:r>
              <a:rPr lang="es-MX" sz="1200" kern="1200" dirty="0" smtClean="0">
                <a:solidFill>
                  <a:schemeClr val="tx1"/>
                </a:solidFill>
                <a:effectLst/>
                <a:latin typeface="+mn-lt"/>
                <a:ea typeface="+mn-ea"/>
                <a:cs typeface="+mn-cs"/>
              </a:rPr>
              <a:t>Como</a:t>
            </a:r>
            <a:r>
              <a:rPr lang="es-MX" sz="1200" kern="1200" baseline="0" dirty="0" smtClean="0">
                <a:solidFill>
                  <a:schemeClr val="tx1"/>
                </a:solidFill>
                <a:effectLst/>
                <a:latin typeface="+mn-lt"/>
                <a:ea typeface="+mn-ea"/>
                <a:cs typeface="+mn-cs"/>
              </a:rPr>
              <a:t> pudiste observar en el video la nueva Chevrolet </a:t>
            </a:r>
            <a:r>
              <a:rPr lang="es-MX" sz="1200" kern="1200" baseline="0" dirty="0" err="1" smtClean="0">
                <a:solidFill>
                  <a:schemeClr val="tx1"/>
                </a:solidFill>
                <a:effectLst/>
                <a:latin typeface="+mn-lt"/>
                <a:ea typeface="+mn-ea"/>
                <a:cs typeface="+mn-cs"/>
              </a:rPr>
              <a:t>Tracker</a:t>
            </a:r>
            <a:r>
              <a:rPr lang="es-MX" sz="1200" kern="1200" baseline="0" dirty="0" smtClean="0">
                <a:solidFill>
                  <a:schemeClr val="tx1"/>
                </a:solidFill>
                <a:effectLst/>
                <a:latin typeface="+mn-lt"/>
                <a:ea typeface="+mn-ea"/>
                <a:cs typeface="+mn-cs"/>
              </a:rPr>
              <a:t> ha pasado por muchas pruebas para hacer una SUV con el mejor Diseño, </a:t>
            </a:r>
            <a:r>
              <a:rPr lang="es-MX" sz="1200" b="0" kern="1200" dirty="0" smtClean="0">
                <a:solidFill>
                  <a:schemeClr val="tx1"/>
                </a:solidFill>
                <a:effectLst/>
                <a:latin typeface="+mn-lt"/>
                <a:ea typeface="+mn-ea"/>
                <a:cs typeface="+mn-cs"/>
              </a:rPr>
              <a:t>Desempeño y eficiencia, Tecnología y conectividad y Seguridad. Profundizaremos un poco más sobre lo visto en el video conforme vayamos avanzando.</a:t>
            </a:r>
            <a:endParaRPr lang="en-US" sz="1200" b="0" kern="1200" dirty="0" smtClean="0">
              <a:solidFill>
                <a:schemeClr val="tx1"/>
              </a:solidFill>
              <a:effectLst/>
              <a:latin typeface="+mn-lt"/>
              <a:ea typeface="+mn-ea"/>
              <a:cs typeface="+mn-cs"/>
            </a:endParaRPr>
          </a:p>
          <a:p>
            <a:r>
              <a:rPr lang="es-MX" sz="1200" kern="1200" baseline="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26444D3-EF1F-485D-84E3-8988EA84E93A}" type="slidenum">
              <a:rPr lang="en-US" smtClean="0"/>
              <a:t>9</a:t>
            </a:fld>
            <a:endParaRPr lang="en-US"/>
          </a:p>
        </p:txBody>
      </p:sp>
    </p:spTree>
    <p:extLst>
      <p:ext uri="{BB962C8B-B14F-4D97-AF65-F5344CB8AC3E}">
        <p14:creationId xmlns:p14="http://schemas.microsoft.com/office/powerpoint/2010/main" val="17985907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EPARADO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1643808" y="648000"/>
            <a:ext cx="5569200" cy="5580000"/>
          </a:xfrm>
          <a:effectLst>
            <a:innerShdw blurRad="63500" dist="609600" dir="5400000">
              <a:prstClr val="black">
                <a:alpha val="40000"/>
              </a:prstClr>
            </a:innerShdw>
          </a:effectLst>
        </p:spPr>
        <p:txBody>
          <a:bodyPr/>
          <a:lstStyle/>
          <a:p>
            <a:endParaRPr lang="es-MX"/>
          </a:p>
        </p:txBody>
      </p:sp>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70937" y="134112"/>
            <a:ext cx="853440" cy="402336"/>
          </a:xfrm>
          <a:prstGeom prst="rect">
            <a:avLst/>
          </a:prstGeom>
        </p:spPr>
      </p:pic>
      <p:sp>
        <p:nvSpPr>
          <p:cNvPr id="10" name="Text Placeholder 9"/>
          <p:cNvSpPr>
            <a:spLocks noGrp="1"/>
          </p:cNvSpPr>
          <p:nvPr>
            <p:ph type="body" sz="quarter" idx="14" hasCustomPrompt="1"/>
          </p:nvPr>
        </p:nvSpPr>
        <p:spPr>
          <a:xfrm>
            <a:off x="682689" y="273096"/>
            <a:ext cx="5718111" cy="749808"/>
          </a:xfrm>
          <a:solidFill>
            <a:schemeClr val="accent4">
              <a:lumMod val="75000"/>
            </a:schemeClr>
          </a:solidFill>
          <a:ln>
            <a:noFill/>
          </a:ln>
        </p:spPr>
        <p:txBody>
          <a:bodyPr>
            <a:noAutofit/>
          </a:bodyPr>
          <a:lstStyle>
            <a:lvl1pPr marL="0" indent="0">
              <a:buNone/>
              <a:defRPr sz="3400">
                <a:solidFill>
                  <a:schemeClr val="bg1"/>
                </a:solidFill>
                <a:latin typeface="+mj-lt"/>
              </a:defRPr>
            </a:lvl1pPr>
          </a:lstStyle>
          <a:p>
            <a:pPr lvl="0"/>
            <a:r>
              <a:rPr lang="en-US" dirty="0" smtClean="0"/>
              <a:t>Edit master text styles</a:t>
            </a:r>
            <a:endParaRPr lang="es-MX" dirty="0"/>
          </a:p>
        </p:txBody>
      </p:sp>
      <p:sp>
        <p:nvSpPr>
          <p:cNvPr id="12" name="Text Placeholder 11"/>
          <p:cNvSpPr>
            <a:spLocks noGrp="1"/>
          </p:cNvSpPr>
          <p:nvPr>
            <p:ph type="body" sz="quarter" idx="15"/>
          </p:nvPr>
        </p:nvSpPr>
        <p:spPr>
          <a:xfrm>
            <a:off x="2560321" y="4986493"/>
            <a:ext cx="4485958" cy="1100137"/>
          </a:xfrm>
          <a:solidFill>
            <a:schemeClr val="bg1">
              <a:alpha val="30000"/>
            </a:schemeClr>
          </a:solidFill>
          <a:ln w="6350">
            <a:solidFill>
              <a:schemeClr val="bg1">
                <a:alpha val="50000"/>
              </a:schemeClr>
            </a:solidFill>
          </a:ln>
        </p:spPr>
        <p:txBody>
          <a:bodyPr>
            <a:normAutofit/>
          </a:bodyPr>
          <a:lstStyle>
            <a:lvl1pPr marL="0" indent="0">
              <a:buNone/>
              <a:defRPr sz="2400">
                <a:solidFill>
                  <a:schemeClr val="bg1"/>
                </a:solidFill>
              </a:defRPr>
            </a:lvl1pPr>
          </a:lstStyle>
          <a:p>
            <a:pPr lvl="0"/>
            <a:r>
              <a:rPr lang="en-US" dirty="0" smtClean="0"/>
              <a:t>Edit Master text styles</a:t>
            </a:r>
          </a:p>
        </p:txBody>
      </p:sp>
    </p:spTree>
    <p:extLst>
      <p:ext uri="{BB962C8B-B14F-4D97-AF65-F5344CB8AC3E}">
        <p14:creationId xmlns:p14="http://schemas.microsoft.com/office/powerpoint/2010/main" val="3522243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CT 04">
    <p:spTree>
      <p:nvGrpSpPr>
        <p:cNvPr id="1" name=""/>
        <p:cNvGrpSpPr/>
        <p:nvPr/>
      </p:nvGrpSpPr>
      <p:grpSpPr>
        <a:xfrm>
          <a:off x="0" y="0"/>
          <a:ext cx="0" cy="0"/>
          <a:chOff x="0" y="0"/>
          <a:chExt cx="0" cy="0"/>
        </a:xfrm>
      </p:grpSpPr>
      <p:sp>
        <p:nvSpPr>
          <p:cNvPr id="8" name="Picture Placeholder 7"/>
          <p:cNvSpPr>
            <a:spLocks noGrp="1"/>
          </p:cNvSpPr>
          <p:nvPr>
            <p:ph type="pic" sz="quarter" idx="17"/>
          </p:nvPr>
        </p:nvSpPr>
        <p:spPr>
          <a:xfrm>
            <a:off x="0" y="0"/>
            <a:ext cx="9144000" cy="6858000"/>
          </a:xfrm>
        </p:spPr>
        <p:txBody>
          <a:bodyPr/>
          <a:lstStyle/>
          <a:p>
            <a:endParaRPr lang="es-MX" dirty="0"/>
          </a:p>
        </p:txBody>
      </p:sp>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10" name="Text Placeholder 9"/>
          <p:cNvSpPr>
            <a:spLocks noGrp="1"/>
          </p:cNvSpPr>
          <p:nvPr>
            <p:ph type="body" sz="quarter" idx="18"/>
          </p:nvPr>
        </p:nvSpPr>
        <p:spPr>
          <a:xfrm>
            <a:off x="4797425" y="1773004"/>
            <a:ext cx="4149932" cy="569913"/>
          </a:xfrm>
        </p:spPr>
        <p:txBody>
          <a:bodyPr/>
          <a:lstStyle>
            <a:lvl1pPr>
              <a:buClr>
                <a:schemeClr val="accent4">
                  <a:lumMod val="75000"/>
                </a:schemeClr>
              </a:buClr>
              <a:defRPr/>
            </a:lvl1pPr>
          </a:lstStyle>
          <a:p>
            <a:pPr lvl="0"/>
            <a:r>
              <a:rPr lang="en-US" dirty="0" smtClean="0"/>
              <a:t>Edit Master text styles</a:t>
            </a:r>
          </a:p>
        </p:txBody>
      </p:sp>
      <p:sp>
        <p:nvSpPr>
          <p:cNvPr id="12" name="Text Placeholder 9"/>
          <p:cNvSpPr>
            <a:spLocks noGrp="1"/>
          </p:cNvSpPr>
          <p:nvPr>
            <p:ph type="body" sz="quarter" idx="19"/>
          </p:nvPr>
        </p:nvSpPr>
        <p:spPr>
          <a:xfrm>
            <a:off x="4797424" y="2593488"/>
            <a:ext cx="4149932" cy="569913"/>
          </a:xfrm>
        </p:spPr>
        <p:txBody>
          <a:bodyPr/>
          <a:lstStyle>
            <a:lvl1pPr>
              <a:buClr>
                <a:schemeClr val="accent4">
                  <a:lumMod val="75000"/>
                </a:schemeClr>
              </a:buClr>
              <a:defRPr/>
            </a:lvl1pPr>
          </a:lstStyle>
          <a:p>
            <a:pPr lvl="0"/>
            <a:r>
              <a:rPr lang="en-US" dirty="0" smtClean="0"/>
              <a:t>Edit Master text styles</a:t>
            </a:r>
          </a:p>
        </p:txBody>
      </p:sp>
      <p:sp>
        <p:nvSpPr>
          <p:cNvPr id="14" name="Text Placeholder 9"/>
          <p:cNvSpPr>
            <a:spLocks noGrp="1"/>
          </p:cNvSpPr>
          <p:nvPr>
            <p:ph type="body" sz="quarter" idx="20"/>
          </p:nvPr>
        </p:nvSpPr>
        <p:spPr>
          <a:xfrm>
            <a:off x="4797424" y="3413972"/>
            <a:ext cx="4149932" cy="569913"/>
          </a:xfrm>
        </p:spPr>
        <p:txBody>
          <a:bodyPr/>
          <a:lstStyle>
            <a:lvl1pPr>
              <a:buClr>
                <a:schemeClr val="accent4">
                  <a:lumMod val="75000"/>
                </a:schemeClr>
              </a:buClr>
              <a:defRPr/>
            </a:lvl1pPr>
          </a:lstStyle>
          <a:p>
            <a:pPr lvl="0"/>
            <a:r>
              <a:rPr lang="en-US" dirty="0" smtClean="0"/>
              <a:t>Edit Master text styles</a:t>
            </a:r>
          </a:p>
        </p:txBody>
      </p:sp>
      <p:sp>
        <p:nvSpPr>
          <p:cNvPr id="15" name="Text Placeholder 9"/>
          <p:cNvSpPr>
            <a:spLocks noGrp="1"/>
          </p:cNvSpPr>
          <p:nvPr>
            <p:ph type="body" sz="quarter" idx="21"/>
          </p:nvPr>
        </p:nvSpPr>
        <p:spPr>
          <a:xfrm>
            <a:off x="4797424" y="4234456"/>
            <a:ext cx="4149932" cy="569913"/>
          </a:xfrm>
        </p:spPr>
        <p:txBody>
          <a:bodyPr/>
          <a:lstStyle>
            <a:lvl1pPr>
              <a:buClr>
                <a:schemeClr val="accent4">
                  <a:lumMod val="75000"/>
                </a:schemeClr>
              </a:buClr>
              <a:defRPr/>
            </a:lvl1pPr>
          </a:lstStyle>
          <a:p>
            <a:pPr lvl="0"/>
            <a:r>
              <a:rPr lang="en-US" dirty="0" smtClean="0"/>
              <a:t>Edit Master text styles</a:t>
            </a:r>
          </a:p>
        </p:txBody>
      </p:sp>
      <p:sp>
        <p:nvSpPr>
          <p:cNvPr id="16" name="Text Placeholder 9"/>
          <p:cNvSpPr>
            <a:spLocks noGrp="1"/>
          </p:cNvSpPr>
          <p:nvPr>
            <p:ph type="body" sz="quarter" idx="22"/>
          </p:nvPr>
        </p:nvSpPr>
        <p:spPr>
          <a:xfrm>
            <a:off x="4797424" y="5059889"/>
            <a:ext cx="4149932" cy="569913"/>
          </a:xfrm>
        </p:spPr>
        <p:txBody>
          <a:bodyPr/>
          <a:lstStyle>
            <a:lvl1pPr>
              <a:buClr>
                <a:schemeClr val="accent4">
                  <a:lumMod val="75000"/>
                </a:schemeClr>
              </a:buClr>
              <a:defRPr/>
            </a:lvl1pPr>
          </a:lstStyle>
          <a:p>
            <a:pPr lvl="0"/>
            <a:r>
              <a:rPr lang="en-US" dirty="0" smtClean="0"/>
              <a:t>Edit Master text styles</a:t>
            </a:r>
          </a:p>
        </p:txBody>
      </p:sp>
      <p:sp>
        <p:nvSpPr>
          <p:cNvPr id="5" name="Title 1"/>
          <p:cNvSpPr>
            <a:spLocks noGrp="1"/>
          </p:cNvSpPr>
          <p:nvPr>
            <p:ph type="title"/>
          </p:nvPr>
        </p:nvSpPr>
        <p:spPr>
          <a:xfrm>
            <a:off x="628650" y="158650"/>
            <a:ext cx="7496778" cy="598434"/>
          </a:xfrm>
        </p:spPr>
        <p:txBody>
          <a:bodyPr/>
          <a:lstStyle/>
          <a:p>
            <a:r>
              <a:rPr lang="en-US" dirty="0" smtClean="0"/>
              <a:t>Click to edit Master title style</a:t>
            </a:r>
            <a:endParaRPr lang="en-US" dirty="0"/>
          </a:p>
        </p:txBody>
      </p:sp>
      <p:sp>
        <p:nvSpPr>
          <p:cNvPr id="6"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Tree>
    <p:extLst>
      <p:ext uri="{BB962C8B-B14F-4D97-AF65-F5344CB8AC3E}">
        <p14:creationId xmlns:p14="http://schemas.microsoft.com/office/powerpoint/2010/main" val="942208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CT 04 - Video">
    <p:spTree>
      <p:nvGrpSpPr>
        <p:cNvPr id="1" name=""/>
        <p:cNvGrpSpPr/>
        <p:nvPr/>
      </p:nvGrpSpPr>
      <p:grpSpPr>
        <a:xfrm>
          <a:off x="0" y="0"/>
          <a:ext cx="0" cy="0"/>
          <a:chOff x="0" y="0"/>
          <a:chExt cx="0" cy="0"/>
        </a:xfrm>
      </p:grpSpPr>
      <p:sp>
        <p:nvSpPr>
          <p:cNvPr id="9" name="Media Placeholder 8"/>
          <p:cNvSpPr>
            <a:spLocks noGrp="1"/>
          </p:cNvSpPr>
          <p:nvPr>
            <p:ph type="media" sz="quarter" idx="23"/>
          </p:nvPr>
        </p:nvSpPr>
        <p:spPr>
          <a:xfrm>
            <a:off x="0" y="0"/>
            <a:ext cx="9144000" cy="6858000"/>
          </a:xfrm>
        </p:spPr>
        <p:txBody>
          <a:bodyPr/>
          <a:lstStyle/>
          <a:p>
            <a:endParaRPr lang="es-MX"/>
          </a:p>
        </p:txBody>
      </p:sp>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10" name="Text Placeholder 9"/>
          <p:cNvSpPr>
            <a:spLocks noGrp="1"/>
          </p:cNvSpPr>
          <p:nvPr>
            <p:ph type="body" sz="quarter" idx="18"/>
          </p:nvPr>
        </p:nvSpPr>
        <p:spPr>
          <a:xfrm>
            <a:off x="4797425" y="1773004"/>
            <a:ext cx="4149932" cy="569913"/>
          </a:xfrm>
        </p:spPr>
        <p:txBody>
          <a:bodyPr/>
          <a:lstStyle>
            <a:lvl1pPr>
              <a:buClr>
                <a:schemeClr val="accent4">
                  <a:lumMod val="75000"/>
                </a:schemeClr>
              </a:buClr>
              <a:defRPr/>
            </a:lvl1pPr>
          </a:lstStyle>
          <a:p>
            <a:pPr lvl="0"/>
            <a:r>
              <a:rPr lang="en-US" dirty="0" smtClean="0"/>
              <a:t>Edit Master text styles</a:t>
            </a:r>
          </a:p>
        </p:txBody>
      </p:sp>
      <p:sp>
        <p:nvSpPr>
          <p:cNvPr id="12" name="Text Placeholder 9"/>
          <p:cNvSpPr>
            <a:spLocks noGrp="1"/>
          </p:cNvSpPr>
          <p:nvPr>
            <p:ph type="body" sz="quarter" idx="19"/>
          </p:nvPr>
        </p:nvSpPr>
        <p:spPr>
          <a:xfrm>
            <a:off x="4797424" y="2593488"/>
            <a:ext cx="4149932" cy="569913"/>
          </a:xfrm>
        </p:spPr>
        <p:txBody>
          <a:bodyPr/>
          <a:lstStyle>
            <a:lvl1pPr>
              <a:buClr>
                <a:schemeClr val="accent4">
                  <a:lumMod val="75000"/>
                </a:schemeClr>
              </a:buClr>
              <a:defRPr/>
            </a:lvl1pPr>
          </a:lstStyle>
          <a:p>
            <a:pPr lvl="0"/>
            <a:r>
              <a:rPr lang="en-US" dirty="0" smtClean="0"/>
              <a:t>Edit Master text styles</a:t>
            </a:r>
          </a:p>
        </p:txBody>
      </p:sp>
      <p:sp>
        <p:nvSpPr>
          <p:cNvPr id="14" name="Text Placeholder 9"/>
          <p:cNvSpPr>
            <a:spLocks noGrp="1"/>
          </p:cNvSpPr>
          <p:nvPr>
            <p:ph type="body" sz="quarter" idx="20"/>
          </p:nvPr>
        </p:nvSpPr>
        <p:spPr>
          <a:xfrm>
            <a:off x="4797424" y="3413972"/>
            <a:ext cx="4149932" cy="569913"/>
          </a:xfrm>
        </p:spPr>
        <p:txBody>
          <a:bodyPr/>
          <a:lstStyle>
            <a:lvl1pPr>
              <a:buClr>
                <a:schemeClr val="accent4">
                  <a:lumMod val="75000"/>
                </a:schemeClr>
              </a:buClr>
              <a:defRPr/>
            </a:lvl1pPr>
          </a:lstStyle>
          <a:p>
            <a:pPr lvl="0"/>
            <a:r>
              <a:rPr lang="en-US" dirty="0" smtClean="0"/>
              <a:t>Edit Master text styles</a:t>
            </a:r>
          </a:p>
        </p:txBody>
      </p:sp>
      <p:sp>
        <p:nvSpPr>
          <p:cNvPr id="15" name="Text Placeholder 9"/>
          <p:cNvSpPr>
            <a:spLocks noGrp="1"/>
          </p:cNvSpPr>
          <p:nvPr>
            <p:ph type="body" sz="quarter" idx="21"/>
          </p:nvPr>
        </p:nvSpPr>
        <p:spPr>
          <a:xfrm>
            <a:off x="4797424" y="4234456"/>
            <a:ext cx="4149932" cy="569913"/>
          </a:xfrm>
        </p:spPr>
        <p:txBody>
          <a:bodyPr/>
          <a:lstStyle>
            <a:lvl1pPr>
              <a:buClr>
                <a:schemeClr val="accent4">
                  <a:lumMod val="75000"/>
                </a:schemeClr>
              </a:buClr>
              <a:defRPr/>
            </a:lvl1pPr>
          </a:lstStyle>
          <a:p>
            <a:pPr lvl="0"/>
            <a:r>
              <a:rPr lang="en-US" dirty="0" smtClean="0"/>
              <a:t>Edit Master text styles</a:t>
            </a:r>
          </a:p>
        </p:txBody>
      </p:sp>
      <p:sp>
        <p:nvSpPr>
          <p:cNvPr id="16" name="Text Placeholder 9"/>
          <p:cNvSpPr>
            <a:spLocks noGrp="1"/>
          </p:cNvSpPr>
          <p:nvPr>
            <p:ph type="body" sz="quarter" idx="22"/>
          </p:nvPr>
        </p:nvSpPr>
        <p:spPr>
          <a:xfrm>
            <a:off x="4797424" y="5059889"/>
            <a:ext cx="4149932" cy="569913"/>
          </a:xfrm>
        </p:spPr>
        <p:txBody>
          <a:bodyPr/>
          <a:lstStyle>
            <a:lvl1pPr>
              <a:buClr>
                <a:schemeClr val="accent4">
                  <a:lumMod val="75000"/>
                </a:schemeClr>
              </a:buClr>
              <a:defRPr/>
            </a:lvl1pPr>
          </a:lstStyle>
          <a:p>
            <a:pPr lvl="0"/>
            <a:r>
              <a:rPr lang="en-US" dirty="0" smtClean="0"/>
              <a:t>Edit Master text styles</a:t>
            </a:r>
          </a:p>
        </p:txBody>
      </p:sp>
      <p:sp>
        <p:nvSpPr>
          <p:cNvPr id="5" name="Title 1"/>
          <p:cNvSpPr>
            <a:spLocks noGrp="1"/>
          </p:cNvSpPr>
          <p:nvPr>
            <p:ph type="title"/>
          </p:nvPr>
        </p:nvSpPr>
        <p:spPr>
          <a:xfrm>
            <a:off x="628650" y="158650"/>
            <a:ext cx="7519927" cy="598434"/>
          </a:xfrm>
        </p:spPr>
        <p:txBody>
          <a:bodyPr/>
          <a:lstStyle/>
          <a:p>
            <a:r>
              <a:rPr lang="en-US" dirty="0" smtClean="0"/>
              <a:t>Click to edit Master title style</a:t>
            </a:r>
            <a:endParaRPr lang="en-US" dirty="0"/>
          </a:p>
        </p:txBody>
      </p:sp>
      <p:sp>
        <p:nvSpPr>
          <p:cNvPr id="6"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Tree>
    <p:extLst>
      <p:ext uri="{BB962C8B-B14F-4D97-AF65-F5344CB8AC3E}">
        <p14:creationId xmlns:p14="http://schemas.microsoft.com/office/powerpoint/2010/main" val="40391843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CT 05">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5" name="Title 1"/>
          <p:cNvSpPr>
            <a:spLocks noGrp="1"/>
          </p:cNvSpPr>
          <p:nvPr>
            <p:ph type="title"/>
          </p:nvPr>
        </p:nvSpPr>
        <p:spPr>
          <a:xfrm>
            <a:off x="628650" y="158650"/>
            <a:ext cx="7473628" cy="598434"/>
          </a:xfrm>
        </p:spPr>
        <p:txBody>
          <a:bodyPr/>
          <a:lstStyle/>
          <a:p>
            <a:r>
              <a:rPr lang="en-US" dirty="0" smtClean="0"/>
              <a:t>Click to edit Master title style</a:t>
            </a:r>
            <a:endParaRPr lang="en-US" dirty="0"/>
          </a:p>
        </p:txBody>
      </p:sp>
      <p:sp>
        <p:nvSpPr>
          <p:cNvPr id="6"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8" name="Picture Placeholder 7"/>
          <p:cNvSpPr>
            <a:spLocks noGrp="1"/>
          </p:cNvSpPr>
          <p:nvPr>
            <p:ph type="pic" sz="quarter" idx="17"/>
          </p:nvPr>
        </p:nvSpPr>
        <p:spPr>
          <a:xfrm>
            <a:off x="0" y="1465263"/>
            <a:ext cx="9144000" cy="2890837"/>
          </a:xfrm>
          <a:ln w="38100">
            <a:solidFill>
              <a:schemeClr val="accent4">
                <a:lumMod val="75000"/>
              </a:schemeClr>
            </a:solidFill>
          </a:ln>
        </p:spPr>
        <p:txBody>
          <a:bodyPr/>
          <a:lstStyle/>
          <a:p>
            <a:endParaRPr lang="es-MX"/>
          </a:p>
        </p:txBody>
      </p:sp>
      <p:sp>
        <p:nvSpPr>
          <p:cNvPr id="10" name="Content Placeholder 9"/>
          <p:cNvSpPr>
            <a:spLocks noGrp="1"/>
          </p:cNvSpPr>
          <p:nvPr>
            <p:ph sz="quarter" idx="18"/>
          </p:nvPr>
        </p:nvSpPr>
        <p:spPr>
          <a:xfrm>
            <a:off x="628650" y="4513263"/>
            <a:ext cx="7886700" cy="1671637"/>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p>
        </p:txBody>
      </p:sp>
    </p:spTree>
    <p:extLst>
      <p:ext uri="{BB962C8B-B14F-4D97-AF65-F5344CB8AC3E}">
        <p14:creationId xmlns:p14="http://schemas.microsoft.com/office/powerpoint/2010/main" val="4220599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CT 05 - Vide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5" name="Title 1"/>
          <p:cNvSpPr>
            <a:spLocks noGrp="1"/>
          </p:cNvSpPr>
          <p:nvPr>
            <p:ph type="title"/>
          </p:nvPr>
        </p:nvSpPr>
        <p:spPr>
          <a:xfrm>
            <a:off x="628650" y="158650"/>
            <a:ext cx="7531502" cy="598434"/>
          </a:xfrm>
        </p:spPr>
        <p:txBody>
          <a:bodyPr/>
          <a:lstStyle/>
          <a:p>
            <a:r>
              <a:rPr lang="en-US" dirty="0" smtClean="0"/>
              <a:t>Click to edit Master title style</a:t>
            </a:r>
            <a:endParaRPr lang="en-US" dirty="0"/>
          </a:p>
        </p:txBody>
      </p:sp>
      <p:sp>
        <p:nvSpPr>
          <p:cNvPr id="6"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10" name="Content Placeholder 9"/>
          <p:cNvSpPr>
            <a:spLocks noGrp="1"/>
          </p:cNvSpPr>
          <p:nvPr>
            <p:ph sz="quarter" idx="18"/>
          </p:nvPr>
        </p:nvSpPr>
        <p:spPr>
          <a:xfrm>
            <a:off x="628650" y="4513263"/>
            <a:ext cx="7886700" cy="1671637"/>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p>
        </p:txBody>
      </p:sp>
      <p:sp>
        <p:nvSpPr>
          <p:cNvPr id="9" name="Media Placeholder 8"/>
          <p:cNvSpPr>
            <a:spLocks noGrp="1"/>
          </p:cNvSpPr>
          <p:nvPr>
            <p:ph type="media" sz="quarter" idx="19"/>
          </p:nvPr>
        </p:nvSpPr>
        <p:spPr>
          <a:xfrm>
            <a:off x="0" y="1445292"/>
            <a:ext cx="9144000" cy="2909887"/>
          </a:xfrm>
          <a:ln w="38100">
            <a:solidFill>
              <a:schemeClr val="accent4">
                <a:lumMod val="75000"/>
              </a:schemeClr>
            </a:solidFill>
          </a:ln>
        </p:spPr>
        <p:txBody>
          <a:bodyPr/>
          <a:lstStyle/>
          <a:p>
            <a:endParaRPr lang="es-MX"/>
          </a:p>
        </p:txBody>
      </p:sp>
    </p:spTree>
    <p:extLst>
      <p:ext uri="{BB962C8B-B14F-4D97-AF65-F5344CB8AC3E}">
        <p14:creationId xmlns:p14="http://schemas.microsoft.com/office/powerpoint/2010/main" val="13550315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CT 06">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5" name="Title 1"/>
          <p:cNvSpPr>
            <a:spLocks noGrp="1"/>
          </p:cNvSpPr>
          <p:nvPr>
            <p:ph type="title"/>
          </p:nvPr>
        </p:nvSpPr>
        <p:spPr>
          <a:xfrm>
            <a:off x="628650" y="158650"/>
            <a:ext cx="7519927" cy="598434"/>
          </a:xfrm>
        </p:spPr>
        <p:txBody>
          <a:bodyPr/>
          <a:lstStyle/>
          <a:p>
            <a:r>
              <a:rPr lang="en-US" dirty="0" smtClean="0"/>
              <a:t>Click to edit Master title style</a:t>
            </a:r>
            <a:endParaRPr lang="en-US" dirty="0"/>
          </a:p>
        </p:txBody>
      </p:sp>
      <p:sp>
        <p:nvSpPr>
          <p:cNvPr id="6"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7" name="Content Placeholder 3"/>
          <p:cNvSpPr>
            <a:spLocks noGrp="1"/>
          </p:cNvSpPr>
          <p:nvPr>
            <p:ph sz="half" idx="2"/>
          </p:nvPr>
        </p:nvSpPr>
        <p:spPr>
          <a:xfrm>
            <a:off x="629842" y="1484670"/>
            <a:ext cx="2399108" cy="4400002"/>
          </a:xfrm>
          <a:ln w="38100">
            <a:solidFill>
              <a:schemeClr val="accent4">
                <a:lumMod val="75000"/>
              </a:schemeClr>
            </a:solidFill>
          </a:ln>
        </p:spPr>
        <p:txBody>
          <a:bodyPr/>
          <a:lstStyle>
            <a:lvl1pPr marL="0" indent="0">
              <a:buNone/>
              <a:defRPr/>
            </a:lvl1pPr>
            <a:lvl2pPr marL="457200" indent="0">
              <a:buNone/>
              <a:defRPr/>
            </a:lvl2pPr>
            <a:lvl3pPr marL="914400" indent="0">
              <a:buNone/>
              <a:defRPr/>
            </a:lvl3pPr>
            <a:lvl4pPr marL="1371600" indent="0">
              <a:buNone/>
              <a:defRPr/>
            </a:lvl4pPr>
          </a:lstStyle>
          <a:p>
            <a:pPr lvl="0"/>
            <a:endParaRPr lang="en-US" dirty="0" smtClean="0"/>
          </a:p>
        </p:txBody>
      </p:sp>
      <p:sp>
        <p:nvSpPr>
          <p:cNvPr id="9" name="Content Placeholder 3"/>
          <p:cNvSpPr>
            <a:spLocks noGrp="1"/>
          </p:cNvSpPr>
          <p:nvPr>
            <p:ph sz="half" idx="13"/>
          </p:nvPr>
        </p:nvSpPr>
        <p:spPr>
          <a:xfrm>
            <a:off x="3372446" y="1484670"/>
            <a:ext cx="2399108" cy="4400002"/>
          </a:xfrm>
          <a:ln w="38100">
            <a:solidFill>
              <a:schemeClr val="accent4">
                <a:lumMod val="75000"/>
              </a:schemeClr>
            </a:solidFill>
          </a:ln>
        </p:spPr>
        <p:txBody>
          <a:bodyPr/>
          <a:lstStyle>
            <a:lvl1pPr marL="0" indent="0">
              <a:buNone/>
              <a:defRPr/>
            </a:lvl1pPr>
            <a:lvl2pPr marL="457200" indent="0">
              <a:buNone/>
              <a:defRPr/>
            </a:lvl2pPr>
            <a:lvl3pPr marL="914400" indent="0">
              <a:buNone/>
              <a:defRPr/>
            </a:lvl3pPr>
            <a:lvl4pPr marL="1371600" indent="0">
              <a:buNone/>
              <a:defRPr/>
            </a:lvl4pPr>
          </a:lstStyle>
          <a:p>
            <a:pPr lvl="0"/>
            <a:endParaRPr lang="en-US" dirty="0" smtClean="0"/>
          </a:p>
        </p:txBody>
      </p:sp>
      <p:sp>
        <p:nvSpPr>
          <p:cNvPr id="11" name="Content Placeholder 3"/>
          <p:cNvSpPr>
            <a:spLocks noGrp="1"/>
          </p:cNvSpPr>
          <p:nvPr>
            <p:ph sz="half" idx="14"/>
          </p:nvPr>
        </p:nvSpPr>
        <p:spPr>
          <a:xfrm>
            <a:off x="6116242" y="1484670"/>
            <a:ext cx="2399108" cy="4400002"/>
          </a:xfrm>
          <a:ln w="38100">
            <a:solidFill>
              <a:schemeClr val="accent4">
                <a:lumMod val="75000"/>
              </a:schemeClr>
            </a:solidFill>
          </a:ln>
        </p:spPr>
        <p:txBody>
          <a:bodyPr/>
          <a:lstStyle>
            <a:lvl1pPr marL="0" indent="0">
              <a:buNone/>
              <a:defRPr/>
            </a:lvl1pPr>
            <a:lvl2pPr marL="457200" indent="0">
              <a:buNone/>
              <a:defRPr/>
            </a:lvl2pPr>
            <a:lvl3pPr marL="914400" indent="0">
              <a:buNone/>
              <a:defRPr/>
            </a:lvl3pPr>
            <a:lvl4pPr marL="1371600" indent="0">
              <a:buNone/>
              <a:defRPr/>
            </a:lvl4pPr>
          </a:lstStyle>
          <a:p>
            <a:pPr lvl="0"/>
            <a:endParaRPr lang="en-US" dirty="0" smtClean="0"/>
          </a:p>
        </p:txBody>
      </p:sp>
      <p:sp>
        <p:nvSpPr>
          <p:cNvPr id="13" name="Text Placeholder 21"/>
          <p:cNvSpPr>
            <a:spLocks noGrp="1"/>
          </p:cNvSpPr>
          <p:nvPr>
            <p:ph type="body" sz="quarter" idx="17"/>
          </p:nvPr>
        </p:nvSpPr>
        <p:spPr>
          <a:xfrm>
            <a:off x="628650" y="5884863"/>
            <a:ext cx="2400300" cy="471487"/>
          </a:xfrm>
        </p:spPr>
        <p:txBody>
          <a:bodyPr>
            <a:noAutofit/>
          </a:bodyPr>
          <a:lstStyle>
            <a:lvl1pPr marL="0" indent="0" algn="ctr">
              <a:buNone/>
              <a:defRPr sz="2400"/>
            </a:lvl1pPr>
          </a:lstStyle>
          <a:p>
            <a:pPr lvl="0"/>
            <a:r>
              <a:rPr lang="en-US" dirty="0" smtClean="0"/>
              <a:t>Edit Master text styles</a:t>
            </a:r>
          </a:p>
        </p:txBody>
      </p:sp>
      <p:sp>
        <p:nvSpPr>
          <p:cNvPr id="14" name="Text Placeholder 21"/>
          <p:cNvSpPr>
            <a:spLocks noGrp="1"/>
          </p:cNvSpPr>
          <p:nvPr>
            <p:ph type="body" sz="quarter" idx="18"/>
          </p:nvPr>
        </p:nvSpPr>
        <p:spPr>
          <a:xfrm>
            <a:off x="3371254" y="5884863"/>
            <a:ext cx="2400300" cy="471487"/>
          </a:xfrm>
        </p:spPr>
        <p:txBody>
          <a:bodyPr>
            <a:noAutofit/>
          </a:bodyPr>
          <a:lstStyle>
            <a:lvl1pPr marL="0" indent="0" algn="ctr">
              <a:buNone/>
              <a:defRPr sz="2400"/>
            </a:lvl1pPr>
          </a:lstStyle>
          <a:p>
            <a:pPr lvl="0"/>
            <a:r>
              <a:rPr lang="en-US" dirty="0" smtClean="0"/>
              <a:t>Edit Master text styles</a:t>
            </a:r>
          </a:p>
        </p:txBody>
      </p:sp>
      <p:sp>
        <p:nvSpPr>
          <p:cNvPr id="15" name="Text Placeholder 21"/>
          <p:cNvSpPr>
            <a:spLocks noGrp="1"/>
          </p:cNvSpPr>
          <p:nvPr>
            <p:ph type="body" sz="quarter" idx="19"/>
          </p:nvPr>
        </p:nvSpPr>
        <p:spPr>
          <a:xfrm>
            <a:off x="6115050" y="5884863"/>
            <a:ext cx="2400300" cy="471487"/>
          </a:xfrm>
        </p:spPr>
        <p:txBody>
          <a:bodyPr>
            <a:noAutofit/>
          </a:bodyPr>
          <a:lstStyle>
            <a:lvl1pPr marL="0" indent="0" algn="ctr">
              <a:buNone/>
              <a:defRPr sz="2400"/>
            </a:lvl1pPr>
          </a:lstStyle>
          <a:p>
            <a:pPr lvl="0"/>
            <a:r>
              <a:rPr lang="en-US" dirty="0" smtClean="0"/>
              <a:t>Edit Master text styles</a:t>
            </a:r>
          </a:p>
        </p:txBody>
      </p:sp>
    </p:spTree>
    <p:extLst>
      <p:ext uri="{BB962C8B-B14F-4D97-AF65-F5344CB8AC3E}">
        <p14:creationId xmlns:p14="http://schemas.microsoft.com/office/powerpoint/2010/main" val="9292959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CT 07">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5" name="Title 1"/>
          <p:cNvSpPr>
            <a:spLocks noGrp="1"/>
          </p:cNvSpPr>
          <p:nvPr>
            <p:ph type="title"/>
          </p:nvPr>
        </p:nvSpPr>
        <p:spPr>
          <a:xfrm>
            <a:off x="628650" y="158650"/>
            <a:ext cx="7519927" cy="598434"/>
          </a:xfrm>
        </p:spPr>
        <p:txBody>
          <a:bodyPr/>
          <a:lstStyle/>
          <a:p>
            <a:r>
              <a:rPr lang="en-US" dirty="0" smtClean="0"/>
              <a:t>Click to edit Master title style</a:t>
            </a:r>
            <a:endParaRPr lang="en-US" dirty="0"/>
          </a:p>
        </p:txBody>
      </p:sp>
      <p:sp>
        <p:nvSpPr>
          <p:cNvPr id="6"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8" name="Text Placeholder 7"/>
          <p:cNvSpPr>
            <a:spLocks noGrp="1"/>
          </p:cNvSpPr>
          <p:nvPr>
            <p:ph type="body" sz="quarter" idx="17"/>
          </p:nvPr>
        </p:nvSpPr>
        <p:spPr>
          <a:xfrm>
            <a:off x="0" y="1487969"/>
            <a:ext cx="3628718" cy="1700226"/>
          </a:xfrm>
          <a:solidFill>
            <a:schemeClr val="accent4">
              <a:lumMod val="75000"/>
            </a:schemeClr>
          </a:solidFill>
          <a:ln w="38100">
            <a:solidFill>
              <a:schemeClr val="bg1"/>
            </a:solidFill>
          </a:ln>
        </p:spPr>
        <p:txBody>
          <a:bodyPr/>
          <a:lstStyle>
            <a:lvl1pPr marL="0" indent="0">
              <a:buNone/>
              <a:defRPr>
                <a:solidFill>
                  <a:schemeClr val="bg1"/>
                </a:solidFill>
              </a:defRPr>
            </a:lvl1pPr>
          </a:lstStyle>
          <a:p>
            <a:pPr lvl="0"/>
            <a:r>
              <a:rPr lang="en-US" dirty="0" smtClean="0"/>
              <a:t>Edit Master text styles</a:t>
            </a:r>
          </a:p>
        </p:txBody>
      </p:sp>
      <p:sp>
        <p:nvSpPr>
          <p:cNvPr id="9" name="Text Placeholder 7"/>
          <p:cNvSpPr>
            <a:spLocks noGrp="1"/>
          </p:cNvSpPr>
          <p:nvPr>
            <p:ph type="body" sz="quarter" idx="18"/>
          </p:nvPr>
        </p:nvSpPr>
        <p:spPr>
          <a:xfrm>
            <a:off x="2757641" y="3001734"/>
            <a:ext cx="3628718" cy="1700226"/>
          </a:xfrm>
          <a:solidFill>
            <a:schemeClr val="accent4">
              <a:lumMod val="75000"/>
            </a:schemeClr>
          </a:solidFill>
          <a:ln w="38100">
            <a:solidFill>
              <a:schemeClr val="bg1"/>
            </a:solidFill>
          </a:ln>
        </p:spPr>
        <p:txBody>
          <a:bodyPr/>
          <a:lstStyle>
            <a:lvl1pPr marL="0" indent="0">
              <a:buNone/>
              <a:defRPr>
                <a:solidFill>
                  <a:schemeClr val="bg1"/>
                </a:solidFill>
              </a:defRPr>
            </a:lvl1pPr>
          </a:lstStyle>
          <a:p>
            <a:pPr lvl="0"/>
            <a:r>
              <a:rPr lang="en-US" dirty="0" smtClean="0"/>
              <a:t>Edit Master text styles</a:t>
            </a:r>
          </a:p>
        </p:txBody>
      </p:sp>
      <p:sp>
        <p:nvSpPr>
          <p:cNvPr id="10" name="Text Placeholder 7"/>
          <p:cNvSpPr>
            <a:spLocks noGrp="1"/>
          </p:cNvSpPr>
          <p:nvPr>
            <p:ph type="body" sz="quarter" idx="19"/>
          </p:nvPr>
        </p:nvSpPr>
        <p:spPr>
          <a:xfrm>
            <a:off x="5515282" y="4522992"/>
            <a:ext cx="3628718" cy="1700226"/>
          </a:xfrm>
          <a:solidFill>
            <a:schemeClr val="accent4">
              <a:lumMod val="75000"/>
            </a:schemeClr>
          </a:solidFill>
          <a:ln w="38100">
            <a:solidFill>
              <a:schemeClr val="bg1"/>
            </a:solidFill>
          </a:ln>
        </p:spPr>
        <p:txBody>
          <a:bodyPr/>
          <a:lstStyle>
            <a:lvl1pPr marL="0" indent="0">
              <a:buNone/>
              <a:defRPr>
                <a:solidFill>
                  <a:schemeClr val="bg1"/>
                </a:solidFill>
              </a:defRPr>
            </a:lvl1pPr>
          </a:lstStyle>
          <a:p>
            <a:pPr lvl="0"/>
            <a:r>
              <a:rPr lang="en-US" dirty="0" smtClean="0"/>
              <a:t>Edit Master text styles</a:t>
            </a:r>
          </a:p>
        </p:txBody>
      </p:sp>
      <p:sp>
        <p:nvSpPr>
          <p:cNvPr id="12" name="Picture Placeholder 11"/>
          <p:cNvSpPr>
            <a:spLocks noGrp="1"/>
          </p:cNvSpPr>
          <p:nvPr>
            <p:ph type="pic" sz="quarter" idx="20"/>
          </p:nvPr>
        </p:nvSpPr>
        <p:spPr>
          <a:xfrm>
            <a:off x="628650" y="4423606"/>
            <a:ext cx="1799612" cy="1799612"/>
          </a:xfrm>
        </p:spPr>
        <p:txBody>
          <a:bodyPr/>
          <a:lstStyle/>
          <a:p>
            <a:endParaRPr lang="es-MX" dirty="0"/>
          </a:p>
        </p:txBody>
      </p:sp>
      <p:sp>
        <p:nvSpPr>
          <p:cNvPr id="13" name="Picture Placeholder 11"/>
          <p:cNvSpPr>
            <a:spLocks noGrp="1"/>
          </p:cNvSpPr>
          <p:nvPr>
            <p:ph type="pic" sz="quarter" idx="21"/>
          </p:nvPr>
        </p:nvSpPr>
        <p:spPr>
          <a:xfrm>
            <a:off x="6715350" y="1487969"/>
            <a:ext cx="1800000" cy="1800000"/>
          </a:xfrm>
        </p:spPr>
        <p:txBody>
          <a:bodyPr/>
          <a:lstStyle/>
          <a:p>
            <a:endParaRPr lang="es-MX"/>
          </a:p>
        </p:txBody>
      </p:sp>
    </p:spTree>
    <p:extLst>
      <p:ext uri="{BB962C8B-B14F-4D97-AF65-F5344CB8AC3E}">
        <p14:creationId xmlns:p14="http://schemas.microsoft.com/office/powerpoint/2010/main" val="19525928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CT 08">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5" name="Title 1"/>
          <p:cNvSpPr>
            <a:spLocks noGrp="1"/>
          </p:cNvSpPr>
          <p:nvPr>
            <p:ph type="title"/>
          </p:nvPr>
        </p:nvSpPr>
        <p:spPr>
          <a:xfrm>
            <a:off x="628650" y="158650"/>
            <a:ext cx="7473628" cy="598434"/>
          </a:xfrm>
        </p:spPr>
        <p:txBody>
          <a:bodyPr/>
          <a:lstStyle/>
          <a:p>
            <a:r>
              <a:rPr lang="en-US" dirty="0" smtClean="0"/>
              <a:t>Click to edit Master title style</a:t>
            </a:r>
            <a:endParaRPr lang="en-US" dirty="0"/>
          </a:p>
        </p:txBody>
      </p:sp>
      <p:sp>
        <p:nvSpPr>
          <p:cNvPr id="6"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9" name="Picture Placeholder 8"/>
          <p:cNvSpPr>
            <a:spLocks noGrp="1"/>
          </p:cNvSpPr>
          <p:nvPr>
            <p:ph type="pic" sz="quarter" idx="18"/>
          </p:nvPr>
        </p:nvSpPr>
        <p:spPr>
          <a:xfrm>
            <a:off x="639762" y="1435767"/>
            <a:ext cx="4778375" cy="4778375"/>
          </a:xfrm>
        </p:spPr>
        <p:txBody>
          <a:bodyPr/>
          <a:lstStyle/>
          <a:p>
            <a:endParaRPr lang="es-MX"/>
          </a:p>
        </p:txBody>
      </p:sp>
      <p:sp>
        <p:nvSpPr>
          <p:cNvPr id="7" name="Text Placeholder 7"/>
          <p:cNvSpPr>
            <a:spLocks noGrp="1"/>
          </p:cNvSpPr>
          <p:nvPr>
            <p:ph type="body" sz="quarter" idx="17"/>
          </p:nvPr>
        </p:nvSpPr>
        <p:spPr>
          <a:xfrm>
            <a:off x="4798404" y="2508308"/>
            <a:ext cx="2633291" cy="2633291"/>
          </a:xfrm>
          <a:solidFill>
            <a:schemeClr val="tx1">
              <a:lumMod val="65000"/>
              <a:lumOff val="35000"/>
            </a:schemeClr>
          </a:solidFill>
          <a:ln w="38100">
            <a:noFill/>
          </a:ln>
          <a:effectLst>
            <a:outerShdw dist="38100" dir="8100000" algn="tr" rotWithShape="0">
              <a:prstClr val="black">
                <a:alpha val="80000"/>
              </a:prstClr>
            </a:outerShdw>
          </a:effectLst>
        </p:spPr>
        <p:txBody>
          <a:bodyPr/>
          <a:lstStyle>
            <a:lvl1pPr marL="0" indent="0">
              <a:buNone/>
              <a:defRPr>
                <a:solidFill>
                  <a:schemeClr val="bg1"/>
                </a:solidFill>
              </a:defRPr>
            </a:lvl1pPr>
          </a:lstStyle>
          <a:p>
            <a:pPr lvl="0"/>
            <a:r>
              <a:rPr lang="en-US" dirty="0" smtClean="0"/>
              <a:t>Edit Master text styles</a:t>
            </a:r>
          </a:p>
        </p:txBody>
      </p:sp>
    </p:spTree>
    <p:extLst>
      <p:ext uri="{BB962C8B-B14F-4D97-AF65-F5344CB8AC3E}">
        <p14:creationId xmlns:p14="http://schemas.microsoft.com/office/powerpoint/2010/main" val="33132406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CT 08 - Vide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5" name="Title 1"/>
          <p:cNvSpPr>
            <a:spLocks noGrp="1"/>
          </p:cNvSpPr>
          <p:nvPr>
            <p:ph type="title"/>
          </p:nvPr>
        </p:nvSpPr>
        <p:spPr>
          <a:xfrm>
            <a:off x="628650" y="158650"/>
            <a:ext cx="7473628" cy="598434"/>
          </a:xfrm>
        </p:spPr>
        <p:txBody>
          <a:bodyPr/>
          <a:lstStyle/>
          <a:p>
            <a:r>
              <a:rPr lang="en-US" dirty="0" smtClean="0"/>
              <a:t>Click to edit Master title style</a:t>
            </a:r>
            <a:endParaRPr lang="en-US" dirty="0"/>
          </a:p>
        </p:txBody>
      </p:sp>
      <p:sp>
        <p:nvSpPr>
          <p:cNvPr id="6"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10" name="Media Placeholder 9"/>
          <p:cNvSpPr>
            <a:spLocks noGrp="1"/>
          </p:cNvSpPr>
          <p:nvPr>
            <p:ph type="media" sz="quarter" idx="19"/>
          </p:nvPr>
        </p:nvSpPr>
        <p:spPr>
          <a:xfrm>
            <a:off x="639763" y="1435100"/>
            <a:ext cx="4778375" cy="4778375"/>
          </a:xfrm>
        </p:spPr>
        <p:txBody>
          <a:bodyPr/>
          <a:lstStyle/>
          <a:p>
            <a:endParaRPr lang="es-MX"/>
          </a:p>
        </p:txBody>
      </p:sp>
      <p:sp>
        <p:nvSpPr>
          <p:cNvPr id="7" name="Text Placeholder 7"/>
          <p:cNvSpPr>
            <a:spLocks noGrp="1"/>
          </p:cNvSpPr>
          <p:nvPr>
            <p:ph type="body" sz="quarter" idx="17"/>
          </p:nvPr>
        </p:nvSpPr>
        <p:spPr>
          <a:xfrm>
            <a:off x="4798404" y="2508308"/>
            <a:ext cx="2633291" cy="2633291"/>
          </a:xfrm>
          <a:solidFill>
            <a:schemeClr val="tx1">
              <a:lumMod val="65000"/>
              <a:lumOff val="35000"/>
            </a:schemeClr>
          </a:solidFill>
          <a:ln w="38100">
            <a:noFill/>
          </a:ln>
          <a:effectLst>
            <a:outerShdw dist="38100" dir="8100000" algn="tr" rotWithShape="0">
              <a:prstClr val="black">
                <a:alpha val="80000"/>
              </a:prstClr>
            </a:outerShdw>
          </a:effectLst>
        </p:spPr>
        <p:txBody>
          <a:bodyPr/>
          <a:lstStyle>
            <a:lvl1pPr marL="0" indent="0">
              <a:buNone/>
              <a:defRPr>
                <a:solidFill>
                  <a:schemeClr val="bg1"/>
                </a:solidFill>
              </a:defRPr>
            </a:lvl1pPr>
          </a:lstStyle>
          <a:p>
            <a:pPr lvl="0"/>
            <a:r>
              <a:rPr lang="en-US" dirty="0" smtClean="0"/>
              <a:t>Edit Master text styles</a:t>
            </a:r>
          </a:p>
        </p:txBody>
      </p:sp>
    </p:spTree>
    <p:extLst>
      <p:ext uri="{BB962C8B-B14F-4D97-AF65-F5344CB8AC3E}">
        <p14:creationId xmlns:p14="http://schemas.microsoft.com/office/powerpoint/2010/main" val="7016670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CT 09">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6" name="Title 1"/>
          <p:cNvSpPr>
            <a:spLocks noGrp="1"/>
          </p:cNvSpPr>
          <p:nvPr>
            <p:ph type="title"/>
          </p:nvPr>
        </p:nvSpPr>
        <p:spPr>
          <a:xfrm>
            <a:off x="628650" y="158650"/>
            <a:ext cx="7454646" cy="598434"/>
          </a:xfrm>
        </p:spPr>
        <p:txBody>
          <a:bodyPr/>
          <a:lstStyle/>
          <a:p>
            <a:r>
              <a:rPr lang="en-US" dirty="0" smtClean="0"/>
              <a:t>Click to edit Master title style</a:t>
            </a:r>
            <a:endParaRPr lang="en-US" dirty="0"/>
          </a:p>
        </p:txBody>
      </p:sp>
      <p:sp>
        <p:nvSpPr>
          <p:cNvPr id="7"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9" name="Content Placeholder 8"/>
          <p:cNvSpPr>
            <a:spLocks noGrp="1"/>
          </p:cNvSpPr>
          <p:nvPr>
            <p:ph sz="quarter" idx="17"/>
          </p:nvPr>
        </p:nvSpPr>
        <p:spPr>
          <a:xfrm>
            <a:off x="2960124" y="1474789"/>
            <a:ext cx="5555226" cy="2104154"/>
          </a:xfrm>
        </p:spPr>
        <p:txBody>
          <a:bodyPr/>
          <a:lstStyle/>
          <a:p>
            <a:pPr lvl="0"/>
            <a:r>
              <a:rPr lang="en-US" dirty="0" smtClean="0"/>
              <a:t>Edit Master text styles</a:t>
            </a:r>
          </a:p>
          <a:p>
            <a:pPr lvl="1"/>
            <a:r>
              <a:rPr lang="en-US" dirty="0" smtClean="0"/>
              <a:t>Second level</a:t>
            </a:r>
          </a:p>
        </p:txBody>
      </p:sp>
      <p:sp>
        <p:nvSpPr>
          <p:cNvPr id="10" name="Content Placeholder 8"/>
          <p:cNvSpPr>
            <a:spLocks noGrp="1"/>
          </p:cNvSpPr>
          <p:nvPr>
            <p:ph sz="quarter" idx="18"/>
          </p:nvPr>
        </p:nvSpPr>
        <p:spPr>
          <a:xfrm>
            <a:off x="2960124" y="3915929"/>
            <a:ext cx="5555226" cy="2102718"/>
          </a:xfrm>
        </p:spPr>
        <p:txBody>
          <a:bodyPr/>
          <a:lstStyle/>
          <a:p>
            <a:pPr lvl="0"/>
            <a:r>
              <a:rPr lang="en-US" dirty="0" smtClean="0"/>
              <a:t>Edit Master text styles</a:t>
            </a:r>
          </a:p>
          <a:p>
            <a:pPr lvl="1"/>
            <a:r>
              <a:rPr lang="en-US" dirty="0" smtClean="0"/>
              <a:t>Second level</a:t>
            </a:r>
          </a:p>
        </p:txBody>
      </p:sp>
      <p:sp>
        <p:nvSpPr>
          <p:cNvPr id="12" name="Picture Placeholder 11"/>
          <p:cNvSpPr>
            <a:spLocks noGrp="1"/>
          </p:cNvSpPr>
          <p:nvPr>
            <p:ph type="pic" sz="quarter" idx="19"/>
          </p:nvPr>
        </p:nvSpPr>
        <p:spPr>
          <a:xfrm>
            <a:off x="628650" y="1474788"/>
            <a:ext cx="2103438" cy="2103437"/>
          </a:xfrm>
        </p:spPr>
        <p:txBody>
          <a:bodyPr/>
          <a:lstStyle/>
          <a:p>
            <a:endParaRPr lang="es-MX"/>
          </a:p>
        </p:txBody>
      </p:sp>
      <p:sp>
        <p:nvSpPr>
          <p:cNvPr id="13" name="Picture Placeholder 11"/>
          <p:cNvSpPr>
            <a:spLocks noGrp="1"/>
          </p:cNvSpPr>
          <p:nvPr>
            <p:ph type="pic" sz="quarter" idx="20"/>
          </p:nvPr>
        </p:nvSpPr>
        <p:spPr>
          <a:xfrm>
            <a:off x="628650" y="3915210"/>
            <a:ext cx="2103438" cy="2103437"/>
          </a:xfrm>
        </p:spPr>
        <p:txBody>
          <a:bodyPr/>
          <a:lstStyle/>
          <a:p>
            <a:endParaRPr lang="es-MX"/>
          </a:p>
        </p:txBody>
      </p:sp>
      <p:sp>
        <p:nvSpPr>
          <p:cNvPr id="5" name="Rectangle 4"/>
          <p:cNvSpPr/>
          <p:nvPr userDrawn="1"/>
        </p:nvSpPr>
        <p:spPr>
          <a:xfrm>
            <a:off x="0" y="1474788"/>
            <a:ext cx="432619" cy="2103437"/>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4" name="Rectangle 13"/>
          <p:cNvSpPr/>
          <p:nvPr userDrawn="1"/>
        </p:nvSpPr>
        <p:spPr>
          <a:xfrm>
            <a:off x="0" y="3915210"/>
            <a:ext cx="432619" cy="2103437"/>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29411110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CT 10">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6" name="Title 1"/>
          <p:cNvSpPr>
            <a:spLocks noGrp="1"/>
          </p:cNvSpPr>
          <p:nvPr>
            <p:ph type="title"/>
          </p:nvPr>
        </p:nvSpPr>
        <p:spPr>
          <a:xfrm>
            <a:off x="628650" y="158650"/>
            <a:ext cx="7479030" cy="598434"/>
          </a:xfrm>
        </p:spPr>
        <p:txBody>
          <a:bodyPr/>
          <a:lstStyle/>
          <a:p>
            <a:r>
              <a:rPr lang="en-US" dirty="0" smtClean="0"/>
              <a:t>Click to edit Master title style</a:t>
            </a:r>
            <a:endParaRPr lang="en-US" dirty="0"/>
          </a:p>
        </p:txBody>
      </p:sp>
      <p:sp>
        <p:nvSpPr>
          <p:cNvPr id="7"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9" name="Content Placeholder 8"/>
          <p:cNvSpPr>
            <a:spLocks noGrp="1"/>
          </p:cNvSpPr>
          <p:nvPr>
            <p:ph sz="quarter" idx="17"/>
          </p:nvPr>
        </p:nvSpPr>
        <p:spPr>
          <a:xfrm>
            <a:off x="2960124" y="1474789"/>
            <a:ext cx="5555226" cy="1634368"/>
          </a:xfrm>
        </p:spPr>
        <p:txBody>
          <a:bodyPr/>
          <a:lstStyle/>
          <a:p>
            <a:pPr lvl="0"/>
            <a:r>
              <a:rPr lang="en-US" dirty="0" smtClean="0"/>
              <a:t>Edit Master text styles</a:t>
            </a:r>
          </a:p>
          <a:p>
            <a:pPr lvl="1"/>
            <a:r>
              <a:rPr lang="en-US" dirty="0" smtClean="0"/>
              <a:t>Second level</a:t>
            </a:r>
          </a:p>
        </p:txBody>
      </p:sp>
      <p:sp>
        <p:nvSpPr>
          <p:cNvPr id="10" name="Content Placeholder 8"/>
          <p:cNvSpPr>
            <a:spLocks noGrp="1"/>
          </p:cNvSpPr>
          <p:nvPr>
            <p:ph sz="quarter" idx="18"/>
          </p:nvPr>
        </p:nvSpPr>
        <p:spPr>
          <a:xfrm>
            <a:off x="2960124" y="3239354"/>
            <a:ext cx="5555226" cy="1633253"/>
          </a:xfrm>
        </p:spPr>
        <p:txBody>
          <a:bodyPr/>
          <a:lstStyle/>
          <a:p>
            <a:pPr lvl="0"/>
            <a:r>
              <a:rPr lang="en-US" dirty="0" smtClean="0"/>
              <a:t>Edit Master text styles</a:t>
            </a:r>
          </a:p>
          <a:p>
            <a:pPr lvl="1"/>
            <a:r>
              <a:rPr lang="en-US" dirty="0" smtClean="0"/>
              <a:t>Second level</a:t>
            </a:r>
          </a:p>
        </p:txBody>
      </p:sp>
      <p:sp>
        <p:nvSpPr>
          <p:cNvPr id="12" name="Picture Placeholder 11"/>
          <p:cNvSpPr>
            <a:spLocks noGrp="1"/>
          </p:cNvSpPr>
          <p:nvPr>
            <p:ph type="pic" sz="quarter" idx="19"/>
          </p:nvPr>
        </p:nvSpPr>
        <p:spPr>
          <a:xfrm>
            <a:off x="628650" y="1474789"/>
            <a:ext cx="2103438" cy="1633811"/>
          </a:xfrm>
        </p:spPr>
        <p:txBody>
          <a:bodyPr/>
          <a:lstStyle/>
          <a:p>
            <a:endParaRPr lang="es-MX"/>
          </a:p>
        </p:txBody>
      </p:sp>
      <p:sp>
        <p:nvSpPr>
          <p:cNvPr id="13" name="Picture Placeholder 11"/>
          <p:cNvSpPr>
            <a:spLocks noGrp="1"/>
          </p:cNvSpPr>
          <p:nvPr>
            <p:ph type="pic" sz="quarter" idx="20"/>
          </p:nvPr>
        </p:nvSpPr>
        <p:spPr>
          <a:xfrm>
            <a:off x="628650" y="3238636"/>
            <a:ext cx="2103438" cy="1633811"/>
          </a:xfrm>
        </p:spPr>
        <p:txBody>
          <a:bodyPr/>
          <a:lstStyle/>
          <a:p>
            <a:endParaRPr lang="es-MX"/>
          </a:p>
        </p:txBody>
      </p:sp>
      <p:sp>
        <p:nvSpPr>
          <p:cNvPr id="5" name="Rectangle 4"/>
          <p:cNvSpPr/>
          <p:nvPr userDrawn="1"/>
        </p:nvSpPr>
        <p:spPr>
          <a:xfrm>
            <a:off x="0" y="1474789"/>
            <a:ext cx="432619" cy="163381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4" name="Rectangle 13"/>
          <p:cNvSpPr/>
          <p:nvPr userDrawn="1"/>
        </p:nvSpPr>
        <p:spPr>
          <a:xfrm>
            <a:off x="0" y="3238636"/>
            <a:ext cx="432619" cy="163381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5" name="Content Placeholder 8"/>
          <p:cNvSpPr>
            <a:spLocks noGrp="1"/>
          </p:cNvSpPr>
          <p:nvPr>
            <p:ph sz="quarter" idx="21"/>
          </p:nvPr>
        </p:nvSpPr>
        <p:spPr>
          <a:xfrm>
            <a:off x="2960124" y="5003521"/>
            <a:ext cx="5555226" cy="1633253"/>
          </a:xfrm>
        </p:spPr>
        <p:txBody>
          <a:bodyPr/>
          <a:lstStyle/>
          <a:p>
            <a:pPr lvl="0"/>
            <a:r>
              <a:rPr lang="en-US" dirty="0" smtClean="0"/>
              <a:t>Edit Master text styles</a:t>
            </a:r>
          </a:p>
          <a:p>
            <a:pPr lvl="1"/>
            <a:r>
              <a:rPr lang="en-US" dirty="0" smtClean="0"/>
              <a:t>Second level</a:t>
            </a:r>
          </a:p>
        </p:txBody>
      </p:sp>
      <p:sp>
        <p:nvSpPr>
          <p:cNvPr id="16" name="Picture Placeholder 11"/>
          <p:cNvSpPr>
            <a:spLocks noGrp="1"/>
          </p:cNvSpPr>
          <p:nvPr>
            <p:ph type="pic" sz="quarter" idx="22"/>
          </p:nvPr>
        </p:nvSpPr>
        <p:spPr>
          <a:xfrm>
            <a:off x="628650" y="5002803"/>
            <a:ext cx="2103438" cy="1633811"/>
          </a:xfrm>
        </p:spPr>
        <p:txBody>
          <a:bodyPr/>
          <a:lstStyle/>
          <a:p>
            <a:endParaRPr lang="es-MX"/>
          </a:p>
        </p:txBody>
      </p:sp>
      <p:sp>
        <p:nvSpPr>
          <p:cNvPr id="17" name="Rectangle 16"/>
          <p:cNvSpPr/>
          <p:nvPr userDrawn="1"/>
        </p:nvSpPr>
        <p:spPr>
          <a:xfrm>
            <a:off x="0" y="5002803"/>
            <a:ext cx="432619" cy="163381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12156683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lstStyle>
            <a:lvl1pPr algn="ctr">
              <a:defRPr sz="6000">
                <a:solidFill>
                  <a:schemeClr val="accent4">
                    <a:lumMod val="75000"/>
                  </a:schemeClr>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F82AD46-D42B-4526-B9F2-DEF0604A9746}" type="datetimeFigureOut">
              <a:rPr lang="es-MX" smtClean="0"/>
              <a:t>13/08/2020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6B2BD8D4-6A52-4D9B-8A7B-4BB7B03E6058}" type="slidenum">
              <a:rPr lang="es-MX" smtClean="0"/>
              <a:t>‹#›</a:t>
            </a:fld>
            <a:endParaRPr lang="es-MX"/>
          </a:p>
        </p:txBody>
      </p:sp>
    </p:spTree>
    <p:extLst>
      <p:ext uri="{BB962C8B-B14F-4D97-AF65-F5344CB8AC3E}">
        <p14:creationId xmlns:p14="http://schemas.microsoft.com/office/powerpoint/2010/main" val="7025871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VCT 11">
    <p:spTree>
      <p:nvGrpSpPr>
        <p:cNvPr id="1" name=""/>
        <p:cNvGrpSpPr/>
        <p:nvPr/>
      </p:nvGrpSpPr>
      <p:grpSpPr>
        <a:xfrm>
          <a:off x="0" y="0"/>
          <a:ext cx="0" cy="0"/>
          <a:chOff x="0" y="0"/>
          <a:chExt cx="0" cy="0"/>
        </a:xfrm>
      </p:grpSpPr>
      <p:sp>
        <p:nvSpPr>
          <p:cNvPr id="10" name="Picture Placeholder 9"/>
          <p:cNvSpPr>
            <a:spLocks noGrp="1"/>
          </p:cNvSpPr>
          <p:nvPr>
            <p:ph type="pic" sz="quarter" idx="17"/>
          </p:nvPr>
        </p:nvSpPr>
        <p:spPr>
          <a:xfrm>
            <a:off x="628650" y="265471"/>
            <a:ext cx="7886700" cy="5112979"/>
          </a:xfrm>
        </p:spPr>
        <p:txBody>
          <a:bodyPr/>
          <a:lstStyle/>
          <a:p>
            <a:endParaRPr lang="es-MX"/>
          </a:p>
        </p:txBody>
      </p:sp>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5" name="Title 1"/>
          <p:cNvSpPr>
            <a:spLocks noGrp="1"/>
          </p:cNvSpPr>
          <p:nvPr>
            <p:ph type="title"/>
          </p:nvPr>
        </p:nvSpPr>
        <p:spPr>
          <a:xfrm>
            <a:off x="628650" y="5572026"/>
            <a:ext cx="7886700" cy="598434"/>
          </a:xfrm>
        </p:spPr>
        <p:txBody>
          <a:bodyPr/>
          <a:lstStyle/>
          <a:p>
            <a:r>
              <a:rPr lang="en-US" dirty="0" smtClean="0"/>
              <a:t>Click to edit Master title style</a:t>
            </a:r>
            <a:endParaRPr lang="en-US" dirty="0"/>
          </a:p>
        </p:txBody>
      </p:sp>
      <p:sp>
        <p:nvSpPr>
          <p:cNvPr id="6" name="Text Placeholder 20"/>
          <p:cNvSpPr>
            <a:spLocks noGrp="1"/>
          </p:cNvSpPr>
          <p:nvPr>
            <p:ph type="body" sz="quarter" idx="16"/>
          </p:nvPr>
        </p:nvSpPr>
        <p:spPr>
          <a:xfrm>
            <a:off x="628650" y="6154739"/>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Tree>
    <p:extLst>
      <p:ext uri="{BB962C8B-B14F-4D97-AF65-F5344CB8AC3E}">
        <p14:creationId xmlns:p14="http://schemas.microsoft.com/office/powerpoint/2010/main" val="33728003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VCT 11 - Vide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5" name="Title 1"/>
          <p:cNvSpPr>
            <a:spLocks noGrp="1"/>
          </p:cNvSpPr>
          <p:nvPr>
            <p:ph type="title"/>
          </p:nvPr>
        </p:nvSpPr>
        <p:spPr>
          <a:xfrm>
            <a:off x="628650" y="5572026"/>
            <a:ext cx="7886700" cy="598434"/>
          </a:xfrm>
        </p:spPr>
        <p:txBody>
          <a:bodyPr/>
          <a:lstStyle/>
          <a:p>
            <a:r>
              <a:rPr lang="en-US" dirty="0" smtClean="0"/>
              <a:t>Click to edit Master title style</a:t>
            </a:r>
            <a:endParaRPr lang="en-US" dirty="0"/>
          </a:p>
        </p:txBody>
      </p:sp>
      <p:sp>
        <p:nvSpPr>
          <p:cNvPr id="6" name="Text Placeholder 20"/>
          <p:cNvSpPr>
            <a:spLocks noGrp="1"/>
          </p:cNvSpPr>
          <p:nvPr>
            <p:ph type="body" sz="quarter" idx="16"/>
          </p:nvPr>
        </p:nvSpPr>
        <p:spPr>
          <a:xfrm>
            <a:off x="628650" y="6154739"/>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8" name="Media Placeholder 7"/>
          <p:cNvSpPr>
            <a:spLocks noGrp="1"/>
          </p:cNvSpPr>
          <p:nvPr>
            <p:ph type="media" sz="quarter" idx="17"/>
          </p:nvPr>
        </p:nvSpPr>
        <p:spPr>
          <a:xfrm>
            <a:off x="628650" y="260300"/>
            <a:ext cx="7886700" cy="5125835"/>
          </a:xfrm>
        </p:spPr>
        <p:txBody>
          <a:bodyPr/>
          <a:lstStyle/>
          <a:p>
            <a:endParaRPr lang="es-MX"/>
          </a:p>
        </p:txBody>
      </p:sp>
    </p:spTree>
    <p:extLst>
      <p:ext uri="{BB962C8B-B14F-4D97-AF65-F5344CB8AC3E}">
        <p14:creationId xmlns:p14="http://schemas.microsoft.com/office/powerpoint/2010/main" val="39033224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CT 12">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6" name="Title 1"/>
          <p:cNvSpPr>
            <a:spLocks noGrp="1"/>
          </p:cNvSpPr>
          <p:nvPr>
            <p:ph type="title"/>
          </p:nvPr>
        </p:nvSpPr>
        <p:spPr>
          <a:xfrm>
            <a:off x="628650" y="134266"/>
            <a:ext cx="7491222" cy="598434"/>
          </a:xfrm>
        </p:spPr>
        <p:txBody>
          <a:bodyPr/>
          <a:lstStyle/>
          <a:p>
            <a:r>
              <a:rPr lang="en-US" dirty="0" smtClean="0"/>
              <a:t>Click to edit Master title style</a:t>
            </a:r>
            <a:endParaRPr lang="en-US" dirty="0"/>
          </a:p>
        </p:txBody>
      </p:sp>
      <p:sp>
        <p:nvSpPr>
          <p:cNvPr id="7"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12" name="Picture Placeholder 11"/>
          <p:cNvSpPr>
            <a:spLocks noGrp="1"/>
          </p:cNvSpPr>
          <p:nvPr>
            <p:ph type="pic" sz="quarter" idx="19"/>
          </p:nvPr>
        </p:nvSpPr>
        <p:spPr>
          <a:xfrm>
            <a:off x="119446" y="1474789"/>
            <a:ext cx="2142000" cy="1633811"/>
          </a:xfrm>
        </p:spPr>
        <p:txBody>
          <a:bodyPr/>
          <a:lstStyle/>
          <a:p>
            <a:endParaRPr lang="es-MX" dirty="0"/>
          </a:p>
        </p:txBody>
      </p:sp>
      <p:sp>
        <p:nvSpPr>
          <p:cNvPr id="13" name="Picture Placeholder 11"/>
          <p:cNvSpPr>
            <a:spLocks noGrp="1"/>
          </p:cNvSpPr>
          <p:nvPr>
            <p:ph type="pic" sz="quarter" idx="20"/>
          </p:nvPr>
        </p:nvSpPr>
        <p:spPr>
          <a:xfrm>
            <a:off x="119446" y="3268132"/>
            <a:ext cx="2142000" cy="1633811"/>
          </a:xfrm>
        </p:spPr>
        <p:txBody>
          <a:bodyPr/>
          <a:lstStyle/>
          <a:p>
            <a:endParaRPr lang="es-MX"/>
          </a:p>
        </p:txBody>
      </p:sp>
      <p:sp>
        <p:nvSpPr>
          <p:cNvPr id="5" name="Rectangle 4"/>
          <p:cNvSpPr/>
          <p:nvPr userDrawn="1"/>
        </p:nvSpPr>
        <p:spPr>
          <a:xfrm>
            <a:off x="2259875" y="1447969"/>
            <a:ext cx="116887" cy="168029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4" name="Rectangle 13"/>
          <p:cNvSpPr/>
          <p:nvPr userDrawn="1"/>
        </p:nvSpPr>
        <p:spPr>
          <a:xfrm>
            <a:off x="2259875" y="3268132"/>
            <a:ext cx="116887" cy="163381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6" name="Picture Placeholder 11"/>
          <p:cNvSpPr>
            <a:spLocks noGrp="1"/>
          </p:cNvSpPr>
          <p:nvPr>
            <p:ph type="pic" sz="quarter" idx="22"/>
          </p:nvPr>
        </p:nvSpPr>
        <p:spPr>
          <a:xfrm>
            <a:off x="119446" y="5061795"/>
            <a:ext cx="2142000" cy="1633811"/>
          </a:xfrm>
        </p:spPr>
        <p:txBody>
          <a:bodyPr/>
          <a:lstStyle/>
          <a:p>
            <a:endParaRPr lang="es-MX"/>
          </a:p>
        </p:txBody>
      </p:sp>
      <p:sp>
        <p:nvSpPr>
          <p:cNvPr id="17" name="Rectangle 16"/>
          <p:cNvSpPr/>
          <p:nvPr userDrawn="1"/>
        </p:nvSpPr>
        <p:spPr>
          <a:xfrm>
            <a:off x="2259875" y="5061795"/>
            <a:ext cx="116887" cy="163381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8" name="Picture Placeholder 11"/>
          <p:cNvSpPr>
            <a:spLocks noGrp="1"/>
          </p:cNvSpPr>
          <p:nvPr>
            <p:ph type="pic" sz="quarter" idx="23"/>
          </p:nvPr>
        </p:nvSpPr>
        <p:spPr>
          <a:xfrm>
            <a:off x="2375191" y="1474789"/>
            <a:ext cx="2142000" cy="1633811"/>
          </a:xfrm>
        </p:spPr>
        <p:txBody>
          <a:bodyPr/>
          <a:lstStyle/>
          <a:p>
            <a:endParaRPr lang="es-MX"/>
          </a:p>
        </p:txBody>
      </p:sp>
      <p:sp>
        <p:nvSpPr>
          <p:cNvPr id="19" name="Picture Placeholder 11"/>
          <p:cNvSpPr>
            <a:spLocks noGrp="1"/>
          </p:cNvSpPr>
          <p:nvPr>
            <p:ph type="pic" sz="quarter" idx="24"/>
          </p:nvPr>
        </p:nvSpPr>
        <p:spPr>
          <a:xfrm>
            <a:off x="2375191" y="3268132"/>
            <a:ext cx="2142000" cy="1633811"/>
          </a:xfrm>
        </p:spPr>
        <p:txBody>
          <a:bodyPr/>
          <a:lstStyle/>
          <a:p>
            <a:endParaRPr lang="es-MX"/>
          </a:p>
        </p:txBody>
      </p:sp>
      <p:sp>
        <p:nvSpPr>
          <p:cNvPr id="20" name="Picture Placeholder 11"/>
          <p:cNvSpPr>
            <a:spLocks noGrp="1"/>
          </p:cNvSpPr>
          <p:nvPr>
            <p:ph type="pic" sz="quarter" idx="25"/>
          </p:nvPr>
        </p:nvSpPr>
        <p:spPr>
          <a:xfrm>
            <a:off x="2375191" y="5061795"/>
            <a:ext cx="2142000" cy="1633811"/>
          </a:xfrm>
        </p:spPr>
        <p:txBody>
          <a:bodyPr/>
          <a:lstStyle/>
          <a:p>
            <a:endParaRPr lang="es-MX"/>
          </a:p>
        </p:txBody>
      </p:sp>
      <p:sp>
        <p:nvSpPr>
          <p:cNvPr id="21" name="Picture Placeholder 11"/>
          <p:cNvSpPr>
            <a:spLocks noGrp="1"/>
          </p:cNvSpPr>
          <p:nvPr>
            <p:ph type="pic" sz="quarter" idx="26"/>
          </p:nvPr>
        </p:nvSpPr>
        <p:spPr>
          <a:xfrm>
            <a:off x="4630936" y="1474789"/>
            <a:ext cx="2142000" cy="1633811"/>
          </a:xfrm>
        </p:spPr>
        <p:txBody>
          <a:bodyPr/>
          <a:lstStyle/>
          <a:p>
            <a:endParaRPr lang="es-MX"/>
          </a:p>
        </p:txBody>
      </p:sp>
      <p:sp>
        <p:nvSpPr>
          <p:cNvPr id="22" name="Picture Placeholder 11"/>
          <p:cNvSpPr>
            <a:spLocks noGrp="1"/>
          </p:cNvSpPr>
          <p:nvPr>
            <p:ph type="pic" sz="quarter" idx="27"/>
          </p:nvPr>
        </p:nvSpPr>
        <p:spPr>
          <a:xfrm>
            <a:off x="4630936" y="3268132"/>
            <a:ext cx="2142000" cy="1633811"/>
          </a:xfrm>
        </p:spPr>
        <p:txBody>
          <a:bodyPr/>
          <a:lstStyle/>
          <a:p>
            <a:endParaRPr lang="es-MX"/>
          </a:p>
        </p:txBody>
      </p:sp>
      <p:sp>
        <p:nvSpPr>
          <p:cNvPr id="23" name="Picture Placeholder 11"/>
          <p:cNvSpPr>
            <a:spLocks noGrp="1"/>
          </p:cNvSpPr>
          <p:nvPr>
            <p:ph type="pic" sz="quarter" idx="28"/>
          </p:nvPr>
        </p:nvSpPr>
        <p:spPr>
          <a:xfrm>
            <a:off x="4630936" y="5061795"/>
            <a:ext cx="2142000" cy="1633811"/>
          </a:xfrm>
        </p:spPr>
        <p:txBody>
          <a:bodyPr/>
          <a:lstStyle/>
          <a:p>
            <a:endParaRPr lang="es-MX"/>
          </a:p>
        </p:txBody>
      </p:sp>
      <p:sp>
        <p:nvSpPr>
          <p:cNvPr id="24" name="Picture Placeholder 11"/>
          <p:cNvSpPr>
            <a:spLocks noGrp="1"/>
          </p:cNvSpPr>
          <p:nvPr>
            <p:ph type="pic" sz="quarter" idx="29"/>
          </p:nvPr>
        </p:nvSpPr>
        <p:spPr>
          <a:xfrm>
            <a:off x="6886681" y="1474789"/>
            <a:ext cx="2142000" cy="1633811"/>
          </a:xfrm>
        </p:spPr>
        <p:txBody>
          <a:bodyPr/>
          <a:lstStyle/>
          <a:p>
            <a:endParaRPr lang="es-MX"/>
          </a:p>
        </p:txBody>
      </p:sp>
      <p:sp>
        <p:nvSpPr>
          <p:cNvPr id="25" name="Picture Placeholder 11"/>
          <p:cNvSpPr>
            <a:spLocks noGrp="1"/>
          </p:cNvSpPr>
          <p:nvPr>
            <p:ph type="pic" sz="quarter" idx="30"/>
          </p:nvPr>
        </p:nvSpPr>
        <p:spPr>
          <a:xfrm>
            <a:off x="6886681" y="3268132"/>
            <a:ext cx="2142000" cy="1633811"/>
          </a:xfrm>
        </p:spPr>
        <p:txBody>
          <a:bodyPr/>
          <a:lstStyle/>
          <a:p>
            <a:endParaRPr lang="es-MX"/>
          </a:p>
        </p:txBody>
      </p:sp>
      <p:sp>
        <p:nvSpPr>
          <p:cNvPr id="26" name="Picture Placeholder 11"/>
          <p:cNvSpPr>
            <a:spLocks noGrp="1"/>
          </p:cNvSpPr>
          <p:nvPr>
            <p:ph type="pic" sz="quarter" idx="31"/>
          </p:nvPr>
        </p:nvSpPr>
        <p:spPr>
          <a:xfrm>
            <a:off x="6886681" y="5061795"/>
            <a:ext cx="2142000" cy="1633811"/>
          </a:xfrm>
        </p:spPr>
        <p:txBody>
          <a:bodyPr/>
          <a:lstStyle/>
          <a:p>
            <a:endParaRPr lang="es-MX"/>
          </a:p>
        </p:txBody>
      </p:sp>
      <p:sp>
        <p:nvSpPr>
          <p:cNvPr id="27" name="Rectangle 26"/>
          <p:cNvSpPr/>
          <p:nvPr userDrawn="1"/>
        </p:nvSpPr>
        <p:spPr>
          <a:xfrm>
            <a:off x="4515620" y="1447969"/>
            <a:ext cx="116887" cy="168029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8" name="Rectangle 27"/>
          <p:cNvSpPr/>
          <p:nvPr userDrawn="1"/>
        </p:nvSpPr>
        <p:spPr>
          <a:xfrm>
            <a:off x="4515620" y="3268132"/>
            <a:ext cx="116887" cy="163381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9" name="Rectangle 28"/>
          <p:cNvSpPr/>
          <p:nvPr userDrawn="1"/>
        </p:nvSpPr>
        <p:spPr>
          <a:xfrm>
            <a:off x="4515620" y="5061795"/>
            <a:ext cx="116887" cy="163381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0" name="Rectangle 29"/>
          <p:cNvSpPr/>
          <p:nvPr userDrawn="1"/>
        </p:nvSpPr>
        <p:spPr>
          <a:xfrm>
            <a:off x="6771365" y="1447969"/>
            <a:ext cx="116887" cy="168029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1" name="Rectangle 30"/>
          <p:cNvSpPr/>
          <p:nvPr userDrawn="1"/>
        </p:nvSpPr>
        <p:spPr>
          <a:xfrm>
            <a:off x="6771365" y="3268132"/>
            <a:ext cx="116887" cy="163381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2" name="Rectangle 31"/>
          <p:cNvSpPr/>
          <p:nvPr userDrawn="1"/>
        </p:nvSpPr>
        <p:spPr>
          <a:xfrm>
            <a:off x="6771365" y="5061795"/>
            <a:ext cx="116887" cy="163381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7614081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VCT 13">
    <p:spTree>
      <p:nvGrpSpPr>
        <p:cNvPr id="1" name=""/>
        <p:cNvGrpSpPr/>
        <p:nvPr/>
      </p:nvGrpSpPr>
      <p:grpSpPr>
        <a:xfrm>
          <a:off x="0" y="0"/>
          <a:ext cx="0" cy="0"/>
          <a:chOff x="0" y="0"/>
          <a:chExt cx="0" cy="0"/>
        </a:xfrm>
      </p:grpSpPr>
      <p:sp>
        <p:nvSpPr>
          <p:cNvPr id="2" name="Title 1"/>
          <p:cNvSpPr>
            <a:spLocks noGrp="1"/>
          </p:cNvSpPr>
          <p:nvPr>
            <p:ph type="title"/>
          </p:nvPr>
        </p:nvSpPr>
        <p:spPr>
          <a:xfrm>
            <a:off x="629841" y="627888"/>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96598"/>
            <a:ext cx="4629150" cy="551235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422273"/>
            <a:ext cx="2949178" cy="408668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F82AD46-D42B-4526-B9F2-DEF0604A9746}" type="datetimeFigureOut">
              <a:rPr lang="es-MX" smtClean="0"/>
              <a:t>13/08/2020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6B2BD8D4-6A52-4D9B-8A7B-4BB7B03E6058}" type="slidenum">
              <a:rPr lang="es-MX" smtClean="0"/>
              <a:t>‹#›</a:t>
            </a:fld>
            <a:endParaRPr lang="es-MX"/>
          </a:p>
        </p:txBody>
      </p:sp>
      <p:sp>
        <p:nvSpPr>
          <p:cNvPr id="8" name="Rectangle 7"/>
          <p:cNvSpPr/>
          <p:nvPr userDrawn="1"/>
        </p:nvSpPr>
        <p:spPr>
          <a:xfrm>
            <a:off x="3887391" y="627888"/>
            <a:ext cx="4627959" cy="19172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200793743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VCT 14">
    <p:spTree>
      <p:nvGrpSpPr>
        <p:cNvPr id="1" name=""/>
        <p:cNvGrpSpPr/>
        <p:nvPr/>
      </p:nvGrpSpPr>
      <p:grpSpPr>
        <a:xfrm>
          <a:off x="0" y="0"/>
          <a:ext cx="0" cy="0"/>
          <a:chOff x="0" y="0"/>
          <a:chExt cx="0" cy="0"/>
        </a:xfrm>
      </p:grpSpPr>
      <p:sp>
        <p:nvSpPr>
          <p:cNvPr id="2" name="Title 1"/>
          <p:cNvSpPr>
            <a:spLocks noGrp="1"/>
          </p:cNvSpPr>
          <p:nvPr>
            <p:ph type="title"/>
          </p:nvPr>
        </p:nvSpPr>
        <p:spPr>
          <a:xfrm>
            <a:off x="629841" y="609599"/>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609599"/>
            <a:ext cx="4629150" cy="282650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629841" y="2304288"/>
            <a:ext cx="2949178" cy="4417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F82AD46-D42B-4526-B9F2-DEF0604A9746}" type="datetimeFigureOut">
              <a:rPr lang="es-MX" smtClean="0"/>
              <a:t>13/08/2020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6B2BD8D4-6A52-4D9B-8A7B-4BB7B03E6058}" type="slidenum">
              <a:rPr lang="es-MX" smtClean="0"/>
              <a:t>‹#›</a:t>
            </a:fld>
            <a:endParaRPr lang="es-MX"/>
          </a:p>
        </p:txBody>
      </p:sp>
      <p:sp>
        <p:nvSpPr>
          <p:cNvPr id="8" name="Picture Placeholder 2"/>
          <p:cNvSpPr>
            <a:spLocks noGrp="1" noChangeAspect="1"/>
          </p:cNvSpPr>
          <p:nvPr>
            <p:ph type="pic" idx="13"/>
          </p:nvPr>
        </p:nvSpPr>
        <p:spPr>
          <a:xfrm>
            <a:off x="3887391" y="3749136"/>
            <a:ext cx="4629150" cy="298453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Tree>
    <p:extLst>
      <p:ext uri="{BB962C8B-B14F-4D97-AF65-F5344CB8AC3E}">
        <p14:creationId xmlns:p14="http://schemas.microsoft.com/office/powerpoint/2010/main" val="38728081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CT 15">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29842" y="2505075"/>
            <a:ext cx="3868340" cy="400388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29150" y="2505075"/>
            <a:ext cx="3887391" cy="400388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F82AD46-D42B-4526-B9F2-DEF0604A9746}" type="datetimeFigureOut">
              <a:rPr lang="es-MX" smtClean="0"/>
              <a:t>13/08/2020</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6B2BD8D4-6A52-4D9B-8A7B-4BB7B03E6058}" type="slidenum">
              <a:rPr lang="es-MX" smtClean="0"/>
              <a:t>‹#›</a:t>
            </a:fld>
            <a:endParaRPr lang="es-MX"/>
          </a:p>
        </p:txBody>
      </p:sp>
      <p:sp>
        <p:nvSpPr>
          <p:cNvPr id="10" name="Title 1"/>
          <p:cNvSpPr>
            <a:spLocks noGrp="1"/>
          </p:cNvSpPr>
          <p:nvPr>
            <p:ph type="title"/>
          </p:nvPr>
        </p:nvSpPr>
        <p:spPr>
          <a:xfrm>
            <a:off x="628650" y="197996"/>
            <a:ext cx="7393686" cy="544031"/>
          </a:xfrm>
        </p:spPr>
        <p:txBody>
          <a:bodyPr/>
          <a:lstStyle/>
          <a:p>
            <a:r>
              <a:rPr lang="en-US" dirty="0" smtClean="0"/>
              <a:t>Click to edit Master title style</a:t>
            </a:r>
            <a:endParaRPr lang="en-US" dirty="0"/>
          </a:p>
        </p:txBody>
      </p:sp>
      <p:sp>
        <p:nvSpPr>
          <p:cNvPr id="11"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12" name="Rectangle 11"/>
          <p:cNvSpPr/>
          <p:nvPr userDrawn="1"/>
        </p:nvSpPr>
        <p:spPr>
          <a:xfrm>
            <a:off x="618818" y="1415846"/>
            <a:ext cx="3879364" cy="150094"/>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3" name="Rectangle 12"/>
          <p:cNvSpPr/>
          <p:nvPr userDrawn="1"/>
        </p:nvSpPr>
        <p:spPr>
          <a:xfrm>
            <a:off x="4629150" y="1415846"/>
            <a:ext cx="3886200" cy="150094"/>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42456522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CT 16">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3" y="1681163"/>
            <a:ext cx="2573577" cy="823912"/>
          </a:xfrm>
        </p:spPr>
        <p:txBody>
          <a:bodyPr anchor="b"/>
          <a:lstStyle>
            <a:lvl1pPr marL="0" indent="0">
              <a:buNone/>
              <a:defRPr sz="2400" b="1">
                <a:solidFill>
                  <a:schemeClr val="accent4">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Edit Master text styles</a:t>
            </a:r>
          </a:p>
        </p:txBody>
      </p:sp>
      <p:sp>
        <p:nvSpPr>
          <p:cNvPr id="4" name="Content Placeholder 3"/>
          <p:cNvSpPr>
            <a:spLocks noGrp="1"/>
          </p:cNvSpPr>
          <p:nvPr>
            <p:ph sz="half" idx="2"/>
          </p:nvPr>
        </p:nvSpPr>
        <p:spPr>
          <a:xfrm>
            <a:off x="629843" y="2505075"/>
            <a:ext cx="2573577" cy="4003880"/>
          </a:xfrm>
        </p:spPr>
        <p:txBody>
          <a:bodyPr/>
          <a:lstStyle/>
          <a:p>
            <a:pPr lvl="0"/>
            <a:r>
              <a:rPr lang="en-US" dirty="0" smtClean="0"/>
              <a:t>Edit Master text styles</a:t>
            </a:r>
          </a:p>
          <a:p>
            <a:pPr lvl="1"/>
            <a:r>
              <a:rPr lang="en-US" dirty="0" smtClean="0"/>
              <a:t>Second level</a:t>
            </a:r>
          </a:p>
          <a:p>
            <a:pPr lvl="2"/>
            <a:r>
              <a:rPr lang="en-US" dirty="0" smtClean="0"/>
              <a:t>Third level</a:t>
            </a:r>
          </a:p>
        </p:txBody>
      </p:sp>
      <p:sp>
        <p:nvSpPr>
          <p:cNvPr id="5" name="Text Placeholder 4"/>
          <p:cNvSpPr>
            <a:spLocks noGrp="1"/>
          </p:cNvSpPr>
          <p:nvPr>
            <p:ph type="body" sz="quarter" idx="3"/>
          </p:nvPr>
        </p:nvSpPr>
        <p:spPr>
          <a:xfrm>
            <a:off x="3279164" y="1681163"/>
            <a:ext cx="2586252" cy="823912"/>
          </a:xfrm>
        </p:spPr>
        <p:txBody>
          <a:bodyPr anchor="b"/>
          <a:lstStyle>
            <a:lvl1pPr marL="0" indent="0">
              <a:buNone/>
              <a:defRPr sz="2400" b="1">
                <a:solidFill>
                  <a:schemeClr val="accent4">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3279164" y="2505075"/>
            <a:ext cx="2586252" cy="4003880"/>
          </a:xfrm>
        </p:spPr>
        <p:txBody>
          <a:bodyPr/>
          <a:lstStyle/>
          <a:p>
            <a:pPr lvl="0"/>
            <a:r>
              <a:rPr lang="en-US" dirty="0" smtClean="0"/>
              <a:t>Edit Master text styles</a:t>
            </a:r>
          </a:p>
          <a:p>
            <a:pPr lvl="1"/>
            <a:r>
              <a:rPr lang="en-US" dirty="0" smtClean="0"/>
              <a:t>Second level</a:t>
            </a:r>
          </a:p>
          <a:p>
            <a:pPr lvl="2"/>
            <a:r>
              <a:rPr lang="en-US" dirty="0" smtClean="0"/>
              <a:t>Third level</a:t>
            </a:r>
          </a:p>
        </p:txBody>
      </p:sp>
      <p:sp>
        <p:nvSpPr>
          <p:cNvPr id="7" name="Date Placeholder 6"/>
          <p:cNvSpPr>
            <a:spLocks noGrp="1"/>
          </p:cNvSpPr>
          <p:nvPr>
            <p:ph type="dt" sz="half" idx="10"/>
          </p:nvPr>
        </p:nvSpPr>
        <p:spPr/>
        <p:txBody>
          <a:bodyPr/>
          <a:lstStyle/>
          <a:p>
            <a:fld id="{9F82AD46-D42B-4526-B9F2-DEF0604A9746}" type="datetimeFigureOut">
              <a:rPr lang="es-MX" smtClean="0"/>
              <a:t>13/08/2020</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6B2BD8D4-6A52-4D9B-8A7B-4BB7B03E6058}" type="slidenum">
              <a:rPr lang="es-MX" smtClean="0"/>
              <a:t>‹#›</a:t>
            </a:fld>
            <a:endParaRPr lang="es-MX"/>
          </a:p>
        </p:txBody>
      </p:sp>
      <p:sp>
        <p:nvSpPr>
          <p:cNvPr id="10" name="Title 1"/>
          <p:cNvSpPr>
            <a:spLocks noGrp="1"/>
          </p:cNvSpPr>
          <p:nvPr>
            <p:ph type="title"/>
          </p:nvPr>
        </p:nvSpPr>
        <p:spPr>
          <a:xfrm>
            <a:off x="628650" y="197996"/>
            <a:ext cx="7442454" cy="544031"/>
          </a:xfrm>
        </p:spPr>
        <p:txBody>
          <a:bodyPr/>
          <a:lstStyle/>
          <a:p>
            <a:r>
              <a:rPr lang="en-US" dirty="0" smtClean="0"/>
              <a:t>Click to edit Master title style</a:t>
            </a:r>
            <a:endParaRPr lang="en-US" dirty="0"/>
          </a:p>
        </p:txBody>
      </p:sp>
      <p:sp>
        <p:nvSpPr>
          <p:cNvPr id="11"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12" name="Rectangle 11"/>
          <p:cNvSpPr/>
          <p:nvPr userDrawn="1"/>
        </p:nvSpPr>
        <p:spPr>
          <a:xfrm>
            <a:off x="618818" y="1415846"/>
            <a:ext cx="2580912" cy="150094"/>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3" name="Rectangle 12"/>
          <p:cNvSpPr/>
          <p:nvPr userDrawn="1"/>
        </p:nvSpPr>
        <p:spPr>
          <a:xfrm>
            <a:off x="3279164" y="1415846"/>
            <a:ext cx="2585460" cy="150094"/>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4" name="Text Placeholder 4"/>
          <p:cNvSpPr>
            <a:spLocks noGrp="1"/>
          </p:cNvSpPr>
          <p:nvPr>
            <p:ph type="body" sz="quarter" idx="17"/>
          </p:nvPr>
        </p:nvSpPr>
        <p:spPr>
          <a:xfrm>
            <a:off x="5948540" y="1681163"/>
            <a:ext cx="2586252" cy="823912"/>
          </a:xfrm>
        </p:spPr>
        <p:txBody>
          <a:bodyPr anchor="b"/>
          <a:lstStyle>
            <a:lvl1pPr marL="0" indent="0">
              <a:buNone/>
              <a:defRPr sz="2400" b="1">
                <a:solidFill>
                  <a:schemeClr val="accent4">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5" name="Content Placeholder 5"/>
          <p:cNvSpPr>
            <a:spLocks noGrp="1"/>
          </p:cNvSpPr>
          <p:nvPr>
            <p:ph sz="quarter" idx="18"/>
          </p:nvPr>
        </p:nvSpPr>
        <p:spPr>
          <a:xfrm>
            <a:off x="5948540" y="2505075"/>
            <a:ext cx="2586252" cy="4003880"/>
          </a:xfrm>
        </p:spPr>
        <p:txBody>
          <a:bodyPr/>
          <a:lstStyle/>
          <a:p>
            <a:pPr lvl="0"/>
            <a:r>
              <a:rPr lang="en-US" dirty="0" smtClean="0"/>
              <a:t>Edit Master text styles</a:t>
            </a:r>
          </a:p>
          <a:p>
            <a:pPr lvl="1"/>
            <a:r>
              <a:rPr lang="en-US" dirty="0" smtClean="0"/>
              <a:t>Second level</a:t>
            </a:r>
          </a:p>
          <a:p>
            <a:pPr lvl="2"/>
            <a:r>
              <a:rPr lang="en-US" dirty="0" smtClean="0"/>
              <a:t>Third level</a:t>
            </a:r>
          </a:p>
        </p:txBody>
      </p:sp>
      <p:sp>
        <p:nvSpPr>
          <p:cNvPr id="16" name="Rectangle 15"/>
          <p:cNvSpPr/>
          <p:nvPr userDrawn="1"/>
        </p:nvSpPr>
        <p:spPr>
          <a:xfrm>
            <a:off x="5948540" y="1415846"/>
            <a:ext cx="2585460" cy="150094"/>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40697290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VCT 17">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6" name="Title 1"/>
          <p:cNvSpPr>
            <a:spLocks noGrp="1"/>
          </p:cNvSpPr>
          <p:nvPr>
            <p:ph type="title"/>
          </p:nvPr>
        </p:nvSpPr>
        <p:spPr>
          <a:xfrm>
            <a:off x="628650" y="158650"/>
            <a:ext cx="7430262" cy="598434"/>
          </a:xfrm>
        </p:spPr>
        <p:txBody>
          <a:bodyPr/>
          <a:lstStyle/>
          <a:p>
            <a:r>
              <a:rPr lang="en-US" dirty="0" smtClean="0"/>
              <a:t>Click to edit Master title style</a:t>
            </a:r>
            <a:endParaRPr lang="en-US" dirty="0"/>
          </a:p>
        </p:txBody>
      </p:sp>
      <p:sp>
        <p:nvSpPr>
          <p:cNvPr id="7"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12" name="Picture Placeholder 11"/>
          <p:cNvSpPr>
            <a:spLocks noGrp="1"/>
          </p:cNvSpPr>
          <p:nvPr>
            <p:ph type="pic" sz="quarter" idx="19"/>
          </p:nvPr>
        </p:nvSpPr>
        <p:spPr>
          <a:xfrm>
            <a:off x="0" y="1474788"/>
            <a:ext cx="3042000" cy="2683872"/>
          </a:xfrm>
        </p:spPr>
        <p:txBody>
          <a:bodyPr/>
          <a:lstStyle/>
          <a:p>
            <a:endParaRPr lang="es-MX" dirty="0"/>
          </a:p>
        </p:txBody>
      </p:sp>
      <p:sp>
        <p:nvSpPr>
          <p:cNvPr id="13" name="Picture Placeholder 11"/>
          <p:cNvSpPr>
            <a:spLocks noGrp="1"/>
          </p:cNvSpPr>
          <p:nvPr>
            <p:ph type="pic" sz="quarter" idx="20"/>
          </p:nvPr>
        </p:nvSpPr>
        <p:spPr>
          <a:xfrm>
            <a:off x="0" y="4174128"/>
            <a:ext cx="3042000" cy="2683872"/>
          </a:xfrm>
        </p:spPr>
        <p:txBody>
          <a:bodyPr/>
          <a:lstStyle/>
          <a:p>
            <a:endParaRPr lang="es-MX"/>
          </a:p>
        </p:txBody>
      </p:sp>
      <p:sp>
        <p:nvSpPr>
          <p:cNvPr id="18" name="Picture Placeholder 11"/>
          <p:cNvSpPr>
            <a:spLocks noGrp="1"/>
          </p:cNvSpPr>
          <p:nvPr>
            <p:ph type="pic" sz="quarter" idx="23"/>
          </p:nvPr>
        </p:nvSpPr>
        <p:spPr>
          <a:xfrm>
            <a:off x="3051000" y="1474788"/>
            <a:ext cx="3042000" cy="2683872"/>
          </a:xfrm>
        </p:spPr>
        <p:txBody>
          <a:bodyPr/>
          <a:lstStyle/>
          <a:p>
            <a:endParaRPr lang="es-MX"/>
          </a:p>
        </p:txBody>
      </p:sp>
      <p:sp>
        <p:nvSpPr>
          <p:cNvPr id="19" name="Picture Placeholder 11"/>
          <p:cNvSpPr>
            <a:spLocks noGrp="1"/>
          </p:cNvSpPr>
          <p:nvPr>
            <p:ph type="pic" sz="quarter" idx="24"/>
          </p:nvPr>
        </p:nvSpPr>
        <p:spPr>
          <a:xfrm>
            <a:off x="3051000" y="4174128"/>
            <a:ext cx="3042000" cy="2683872"/>
          </a:xfrm>
        </p:spPr>
        <p:txBody>
          <a:bodyPr/>
          <a:lstStyle/>
          <a:p>
            <a:endParaRPr lang="es-MX"/>
          </a:p>
        </p:txBody>
      </p:sp>
      <p:sp>
        <p:nvSpPr>
          <p:cNvPr id="21" name="Picture Placeholder 11"/>
          <p:cNvSpPr>
            <a:spLocks noGrp="1"/>
          </p:cNvSpPr>
          <p:nvPr>
            <p:ph type="pic" sz="quarter" idx="26"/>
          </p:nvPr>
        </p:nvSpPr>
        <p:spPr>
          <a:xfrm>
            <a:off x="6102000" y="1474788"/>
            <a:ext cx="3042000" cy="2683872"/>
          </a:xfrm>
        </p:spPr>
        <p:txBody>
          <a:bodyPr/>
          <a:lstStyle/>
          <a:p>
            <a:endParaRPr lang="es-MX"/>
          </a:p>
        </p:txBody>
      </p:sp>
      <p:sp>
        <p:nvSpPr>
          <p:cNvPr id="22" name="Picture Placeholder 11"/>
          <p:cNvSpPr>
            <a:spLocks noGrp="1"/>
          </p:cNvSpPr>
          <p:nvPr>
            <p:ph type="pic" sz="quarter" idx="27"/>
          </p:nvPr>
        </p:nvSpPr>
        <p:spPr>
          <a:xfrm>
            <a:off x="6102000" y="4174128"/>
            <a:ext cx="3042000" cy="2683872"/>
          </a:xfrm>
        </p:spPr>
        <p:txBody>
          <a:bodyPr/>
          <a:lstStyle/>
          <a:p>
            <a:endParaRPr lang="es-MX"/>
          </a:p>
        </p:txBody>
      </p:sp>
    </p:spTree>
    <p:extLst>
      <p:ext uri="{BB962C8B-B14F-4D97-AF65-F5344CB8AC3E}">
        <p14:creationId xmlns:p14="http://schemas.microsoft.com/office/powerpoint/2010/main" val="5280155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CT 18">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6" name="Title 1"/>
          <p:cNvSpPr>
            <a:spLocks noGrp="1"/>
          </p:cNvSpPr>
          <p:nvPr>
            <p:ph type="title"/>
          </p:nvPr>
        </p:nvSpPr>
        <p:spPr>
          <a:xfrm>
            <a:off x="628650" y="158650"/>
            <a:ext cx="7466838" cy="598434"/>
          </a:xfrm>
        </p:spPr>
        <p:txBody>
          <a:bodyPr/>
          <a:lstStyle/>
          <a:p>
            <a:r>
              <a:rPr lang="en-US" dirty="0" smtClean="0"/>
              <a:t>Click to edit Master title style</a:t>
            </a:r>
            <a:endParaRPr lang="en-US" dirty="0"/>
          </a:p>
        </p:txBody>
      </p:sp>
      <p:sp>
        <p:nvSpPr>
          <p:cNvPr id="7"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12" name="Picture Placeholder 11"/>
          <p:cNvSpPr>
            <a:spLocks noGrp="1"/>
          </p:cNvSpPr>
          <p:nvPr>
            <p:ph type="pic" sz="quarter" idx="19"/>
          </p:nvPr>
        </p:nvSpPr>
        <p:spPr>
          <a:xfrm>
            <a:off x="0" y="1474789"/>
            <a:ext cx="4561200" cy="2683872"/>
          </a:xfrm>
        </p:spPr>
        <p:txBody>
          <a:bodyPr/>
          <a:lstStyle/>
          <a:p>
            <a:endParaRPr lang="es-MX" dirty="0"/>
          </a:p>
        </p:txBody>
      </p:sp>
      <p:sp>
        <p:nvSpPr>
          <p:cNvPr id="13" name="Picture Placeholder 11"/>
          <p:cNvSpPr>
            <a:spLocks noGrp="1"/>
          </p:cNvSpPr>
          <p:nvPr>
            <p:ph type="pic" sz="quarter" idx="20"/>
          </p:nvPr>
        </p:nvSpPr>
        <p:spPr>
          <a:xfrm>
            <a:off x="0" y="4174128"/>
            <a:ext cx="4561200" cy="2683872"/>
          </a:xfrm>
        </p:spPr>
        <p:txBody>
          <a:bodyPr/>
          <a:lstStyle/>
          <a:p>
            <a:endParaRPr lang="es-MX"/>
          </a:p>
        </p:txBody>
      </p:sp>
      <p:sp>
        <p:nvSpPr>
          <p:cNvPr id="18" name="Picture Placeholder 11"/>
          <p:cNvSpPr>
            <a:spLocks noGrp="1"/>
          </p:cNvSpPr>
          <p:nvPr>
            <p:ph type="pic" sz="quarter" idx="23"/>
          </p:nvPr>
        </p:nvSpPr>
        <p:spPr>
          <a:xfrm>
            <a:off x="4582800" y="1474789"/>
            <a:ext cx="4561200" cy="2683872"/>
          </a:xfrm>
        </p:spPr>
        <p:txBody>
          <a:bodyPr/>
          <a:lstStyle/>
          <a:p>
            <a:endParaRPr lang="es-MX"/>
          </a:p>
        </p:txBody>
      </p:sp>
      <p:sp>
        <p:nvSpPr>
          <p:cNvPr id="19" name="Picture Placeholder 11"/>
          <p:cNvSpPr>
            <a:spLocks noGrp="1"/>
          </p:cNvSpPr>
          <p:nvPr>
            <p:ph type="pic" sz="quarter" idx="24"/>
          </p:nvPr>
        </p:nvSpPr>
        <p:spPr>
          <a:xfrm>
            <a:off x="4582800" y="4174128"/>
            <a:ext cx="4561200" cy="2683872"/>
          </a:xfrm>
        </p:spPr>
        <p:txBody>
          <a:bodyPr/>
          <a:lstStyle/>
          <a:p>
            <a:endParaRPr lang="es-MX"/>
          </a:p>
        </p:txBody>
      </p:sp>
    </p:spTree>
    <p:extLst>
      <p:ext uri="{BB962C8B-B14F-4D97-AF65-F5344CB8AC3E}">
        <p14:creationId xmlns:p14="http://schemas.microsoft.com/office/powerpoint/2010/main" val="27326137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VCT 19">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12" name="Picture Placeholder 11"/>
          <p:cNvSpPr>
            <a:spLocks noGrp="1"/>
          </p:cNvSpPr>
          <p:nvPr>
            <p:ph type="pic" sz="quarter" idx="19"/>
          </p:nvPr>
        </p:nvSpPr>
        <p:spPr>
          <a:xfrm>
            <a:off x="0" y="0"/>
            <a:ext cx="4561200" cy="3434400"/>
          </a:xfrm>
        </p:spPr>
        <p:txBody>
          <a:bodyPr/>
          <a:lstStyle/>
          <a:p>
            <a:endParaRPr lang="es-MX" dirty="0"/>
          </a:p>
        </p:txBody>
      </p:sp>
      <p:sp>
        <p:nvSpPr>
          <p:cNvPr id="13" name="Picture Placeholder 11"/>
          <p:cNvSpPr>
            <a:spLocks noGrp="1"/>
          </p:cNvSpPr>
          <p:nvPr>
            <p:ph type="pic" sz="quarter" idx="20"/>
          </p:nvPr>
        </p:nvSpPr>
        <p:spPr>
          <a:xfrm>
            <a:off x="0" y="3423600"/>
            <a:ext cx="4561200" cy="3434400"/>
          </a:xfrm>
        </p:spPr>
        <p:txBody>
          <a:bodyPr/>
          <a:lstStyle/>
          <a:p>
            <a:endParaRPr lang="es-MX"/>
          </a:p>
        </p:txBody>
      </p:sp>
      <p:sp>
        <p:nvSpPr>
          <p:cNvPr id="18" name="Picture Placeholder 11"/>
          <p:cNvSpPr>
            <a:spLocks noGrp="1"/>
          </p:cNvSpPr>
          <p:nvPr>
            <p:ph type="pic" sz="quarter" idx="23"/>
          </p:nvPr>
        </p:nvSpPr>
        <p:spPr>
          <a:xfrm>
            <a:off x="4582800" y="0"/>
            <a:ext cx="4561200" cy="3434400"/>
          </a:xfrm>
        </p:spPr>
        <p:txBody>
          <a:bodyPr/>
          <a:lstStyle/>
          <a:p>
            <a:endParaRPr lang="es-MX"/>
          </a:p>
        </p:txBody>
      </p:sp>
      <p:sp>
        <p:nvSpPr>
          <p:cNvPr id="19" name="Picture Placeholder 11"/>
          <p:cNvSpPr>
            <a:spLocks noGrp="1"/>
          </p:cNvSpPr>
          <p:nvPr>
            <p:ph type="pic" sz="quarter" idx="24"/>
          </p:nvPr>
        </p:nvSpPr>
        <p:spPr>
          <a:xfrm>
            <a:off x="4582800" y="3423600"/>
            <a:ext cx="4561200" cy="3434400"/>
          </a:xfrm>
        </p:spPr>
        <p:txBody>
          <a:bodyPr/>
          <a:lstStyle/>
          <a:p>
            <a:endParaRPr lang="es-MX"/>
          </a:p>
        </p:txBody>
      </p:sp>
    </p:spTree>
    <p:extLst>
      <p:ext uri="{BB962C8B-B14F-4D97-AF65-F5344CB8AC3E}">
        <p14:creationId xmlns:p14="http://schemas.microsoft.com/office/powerpoint/2010/main" val="4024211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F82AD46-D42B-4526-B9F2-DEF0604A9746}" type="datetimeFigureOut">
              <a:rPr lang="es-MX" smtClean="0"/>
              <a:t>13/08/2020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6B2BD8D4-6A52-4D9B-8A7B-4BB7B03E6058}" type="slidenum">
              <a:rPr lang="es-MX" smtClean="0"/>
              <a:t>‹#›</a:t>
            </a:fld>
            <a:endParaRPr lang="es-MX"/>
          </a:p>
        </p:txBody>
      </p:sp>
    </p:spTree>
    <p:extLst>
      <p:ext uri="{BB962C8B-B14F-4D97-AF65-F5344CB8AC3E}">
        <p14:creationId xmlns:p14="http://schemas.microsoft.com/office/powerpoint/2010/main" val="33899842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VCT 18">
    <p:bg>
      <p:bgPr>
        <a:solidFill>
          <a:schemeClr val="accent4">
            <a:lumMod val="75000"/>
          </a:schemeClr>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6" name="Title 1"/>
          <p:cNvSpPr>
            <a:spLocks noGrp="1"/>
          </p:cNvSpPr>
          <p:nvPr>
            <p:ph type="title"/>
          </p:nvPr>
        </p:nvSpPr>
        <p:spPr>
          <a:xfrm>
            <a:off x="68826" y="6356350"/>
            <a:ext cx="8446524" cy="424119"/>
          </a:xfrm>
        </p:spPr>
        <p:txBody>
          <a:bodyPr>
            <a:normAutofit/>
          </a:bodyPr>
          <a:lstStyle>
            <a:lvl1pPr>
              <a:defRPr sz="2000">
                <a:solidFill>
                  <a:schemeClr val="bg1"/>
                </a:solidFill>
                <a:latin typeface="+mn-lt"/>
              </a:defRPr>
            </a:lvl1pPr>
          </a:lstStyle>
          <a:p>
            <a:r>
              <a:rPr lang="en-US" dirty="0" smtClean="0"/>
              <a:t>Click to edit Master title style</a:t>
            </a:r>
            <a:endParaRPr lang="en-US" dirty="0"/>
          </a:p>
        </p:txBody>
      </p:sp>
      <p:sp>
        <p:nvSpPr>
          <p:cNvPr id="12" name="Picture Placeholder 11"/>
          <p:cNvSpPr>
            <a:spLocks noGrp="1"/>
          </p:cNvSpPr>
          <p:nvPr>
            <p:ph type="pic" sz="quarter" idx="19"/>
          </p:nvPr>
        </p:nvSpPr>
        <p:spPr>
          <a:xfrm>
            <a:off x="2232000" y="1089000"/>
            <a:ext cx="4680000" cy="4680000"/>
          </a:xfrm>
          <a:effectLst>
            <a:outerShdw blurRad="50800" dist="76200" dir="2700000" algn="tl" rotWithShape="0">
              <a:prstClr val="black">
                <a:alpha val="40000"/>
              </a:prstClr>
            </a:outerShdw>
          </a:effectLst>
        </p:spPr>
        <p:txBody>
          <a:bodyPr/>
          <a:lstStyle/>
          <a:p>
            <a:endParaRPr lang="es-MX" dirty="0"/>
          </a:p>
        </p:txBody>
      </p:sp>
    </p:spTree>
    <p:extLst>
      <p:ext uri="{BB962C8B-B14F-4D97-AF65-F5344CB8AC3E}">
        <p14:creationId xmlns:p14="http://schemas.microsoft.com/office/powerpoint/2010/main" val="3385533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2_VCT 18">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
        <p:nvSpPr>
          <p:cNvPr id="6" name="Title 1"/>
          <p:cNvSpPr>
            <a:spLocks noGrp="1"/>
          </p:cNvSpPr>
          <p:nvPr>
            <p:ph type="title"/>
          </p:nvPr>
        </p:nvSpPr>
        <p:spPr>
          <a:xfrm>
            <a:off x="68826" y="6356350"/>
            <a:ext cx="8446524" cy="424119"/>
          </a:xfrm>
        </p:spPr>
        <p:txBody>
          <a:bodyPr>
            <a:normAutofit/>
          </a:bodyPr>
          <a:lstStyle>
            <a:lvl1pPr>
              <a:defRPr sz="2000">
                <a:solidFill>
                  <a:schemeClr val="bg1"/>
                </a:solidFill>
                <a:latin typeface="+mn-lt"/>
              </a:defRPr>
            </a:lvl1pPr>
          </a:lstStyle>
          <a:p>
            <a:r>
              <a:rPr lang="en-US" dirty="0" smtClean="0"/>
              <a:t>Click to edit Master title style</a:t>
            </a:r>
            <a:endParaRPr lang="en-US" dirty="0"/>
          </a:p>
        </p:txBody>
      </p:sp>
      <p:sp>
        <p:nvSpPr>
          <p:cNvPr id="12" name="Picture Placeholder 11"/>
          <p:cNvSpPr>
            <a:spLocks noGrp="1"/>
          </p:cNvSpPr>
          <p:nvPr>
            <p:ph type="pic" sz="quarter" idx="19"/>
          </p:nvPr>
        </p:nvSpPr>
        <p:spPr>
          <a:xfrm>
            <a:off x="2232000" y="1089000"/>
            <a:ext cx="4680000" cy="4680000"/>
          </a:xfrm>
          <a:effectLst>
            <a:outerShdw blurRad="50800" dist="76200" dir="2700000" algn="t" rotWithShape="0">
              <a:prstClr val="black">
                <a:alpha val="40000"/>
              </a:prstClr>
            </a:outerShdw>
          </a:effectLst>
        </p:spPr>
        <p:txBody>
          <a:bodyPr/>
          <a:lstStyle/>
          <a:p>
            <a:endParaRPr lang="es-MX"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70937" y="134112"/>
            <a:ext cx="853440" cy="402336"/>
          </a:xfrm>
          <a:prstGeom prst="rect">
            <a:avLst/>
          </a:prstGeom>
        </p:spPr>
      </p:pic>
    </p:spTree>
    <p:extLst>
      <p:ext uri="{BB962C8B-B14F-4D97-AF65-F5344CB8AC3E}">
        <p14:creationId xmlns:p14="http://schemas.microsoft.com/office/powerpoint/2010/main" val="126991148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3_VCT 18">
    <p:bg>
      <p:bgPr>
        <a:solidFill>
          <a:schemeClr val="bg1"/>
        </a:solidFill>
        <a:effectLst/>
      </p:bgPr>
    </p:bg>
    <p:spTree>
      <p:nvGrpSpPr>
        <p:cNvPr id="1" name=""/>
        <p:cNvGrpSpPr/>
        <p:nvPr/>
      </p:nvGrpSpPr>
      <p:grpSpPr>
        <a:xfrm>
          <a:off x="0" y="0"/>
          <a:ext cx="0" cy="0"/>
          <a:chOff x="0" y="0"/>
          <a:chExt cx="0" cy="0"/>
        </a:xfrm>
      </p:grpSpPr>
      <p:sp>
        <p:nvSpPr>
          <p:cNvPr id="12" name="Picture Placeholder 11"/>
          <p:cNvSpPr>
            <a:spLocks noGrp="1"/>
          </p:cNvSpPr>
          <p:nvPr>
            <p:ph type="pic" sz="quarter" idx="19"/>
          </p:nvPr>
        </p:nvSpPr>
        <p:spPr>
          <a:xfrm>
            <a:off x="0" y="0"/>
            <a:ext cx="4572000" cy="6858000"/>
          </a:xfrm>
          <a:effectLst>
            <a:outerShdw blurRad="50800" dist="76200" dir="2700000" algn="t" rotWithShape="0">
              <a:prstClr val="black">
                <a:alpha val="40000"/>
              </a:prstClr>
            </a:outerShdw>
          </a:effectLst>
        </p:spPr>
        <p:txBody>
          <a:bodyPr/>
          <a:lstStyle/>
          <a:p>
            <a:endParaRPr lang="es-MX" dirty="0"/>
          </a:p>
        </p:txBody>
      </p:sp>
      <p:sp>
        <p:nvSpPr>
          <p:cNvPr id="8" name="Picture Placeholder 11"/>
          <p:cNvSpPr>
            <a:spLocks noGrp="1"/>
          </p:cNvSpPr>
          <p:nvPr>
            <p:ph type="pic" sz="quarter" idx="20"/>
          </p:nvPr>
        </p:nvSpPr>
        <p:spPr>
          <a:xfrm>
            <a:off x="4572000" y="0"/>
            <a:ext cx="4572000" cy="6858000"/>
          </a:xfrm>
          <a:effectLst>
            <a:outerShdw blurRad="50800" dist="76200" dir="2700000" algn="t" rotWithShape="0">
              <a:prstClr val="black">
                <a:alpha val="40000"/>
              </a:prstClr>
            </a:outerShdw>
          </a:effectLst>
        </p:spPr>
        <p:txBody>
          <a:bodyPr/>
          <a:lstStyle/>
          <a:p>
            <a:endParaRPr lang="es-MX" dirty="0"/>
          </a:p>
        </p:txBody>
      </p:sp>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70937" y="134112"/>
            <a:ext cx="853440" cy="402336"/>
          </a:xfrm>
          <a:prstGeom prst="rect">
            <a:avLst/>
          </a:prstGeom>
        </p:spPr>
      </p:pic>
      <p:sp>
        <p:nvSpPr>
          <p:cNvPr id="6" name="Title 1"/>
          <p:cNvSpPr>
            <a:spLocks noGrp="1"/>
          </p:cNvSpPr>
          <p:nvPr>
            <p:ph type="title"/>
          </p:nvPr>
        </p:nvSpPr>
        <p:spPr>
          <a:xfrm>
            <a:off x="68826" y="6356350"/>
            <a:ext cx="8446524" cy="424119"/>
          </a:xfrm>
        </p:spPr>
        <p:txBody>
          <a:bodyPr>
            <a:normAutofit/>
          </a:bodyPr>
          <a:lstStyle>
            <a:lvl1pPr>
              <a:defRPr sz="2000">
                <a:solidFill>
                  <a:schemeClr val="bg1"/>
                </a:solidFill>
                <a:latin typeface="+mn-lt"/>
              </a:defRPr>
            </a:lvl1pPr>
          </a:lstStyle>
          <a:p>
            <a:r>
              <a:rPr lang="en-US" dirty="0" smtClean="0"/>
              <a:t>Click to edit Master title style</a:t>
            </a:r>
            <a:endParaRPr lang="en-US" dirty="0"/>
          </a:p>
        </p:txBody>
      </p:sp>
    </p:spTree>
    <p:extLst>
      <p:ext uri="{BB962C8B-B14F-4D97-AF65-F5344CB8AC3E}">
        <p14:creationId xmlns:p14="http://schemas.microsoft.com/office/powerpoint/2010/main" val="176824996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2AD46-D42B-4526-B9F2-DEF0604A9746}" type="datetimeFigureOut">
              <a:rPr lang="es-MX" smtClean="0"/>
              <a:t>13/08/2020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B2BD8D4-6A52-4D9B-8A7B-4BB7B03E6058}" type="slidenum">
              <a:rPr lang="es-MX" smtClean="0"/>
              <a:t>‹#›</a:t>
            </a:fld>
            <a:endParaRPr lang="es-MX"/>
          </a:p>
        </p:txBody>
      </p:sp>
    </p:spTree>
    <p:extLst>
      <p:ext uri="{BB962C8B-B14F-4D97-AF65-F5344CB8AC3E}">
        <p14:creationId xmlns:p14="http://schemas.microsoft.com/office/powerpoint/2010/main" val="1872146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524000"/>
            <a:ext cx="7886700" cy="519747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82AD46-D42B-4526-B9F2-DEF0604A9746}" type="datetimeFigureOut">
              <a:rPr lang="es-MX" smtClean="0"/>
              <a:t>13/08/2020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6B2BD8D4-6A52-4D9B-8A7B-4BB7B03E6058}" type="slidenum">
              <a:rPr lang="es-MX" smtClean="0"/>
              <a:t>‹#›</a:t>
            </a:fld>
            <a:endParaRPr lang="es-MX"/>
          </a:p>
        </p:txBody>
      </p:sp>
      <p:sp>
        <p:nvSpPr>
          <p:cNvPr id="7" name="Title 1"/>
          <p:cNvSpPr>
            <a:spLocks noGrp="1"/>
          </p:cNvSpPr>
          <p:nvPr>
            <p:ph type="title"/>
          </p:nvPr>
        </p:nvSpPr>
        <p:spPr>
          <a:xfrm>
            <a:off x="628650" y="197996"/>
            <a:ext cx="7496778" cy="544031"/>
          </a:xfrm>
        </p:spPr>
        <p:txBody>
          <a:bodyPr/>
          <a:lstStyle/>
          <a:p>
            <a:r>
              <a:rPr lang="en-US" dirty="0" smtClean="0"/>
              <a:t>Click to edit Master title style</a:t>
            </a:r>
            <a:endParaRPr lang="en-US" dirty="0"/>
          </a:p>
        </p:txBody>
      </p:sp>
      <p:sp>
        <p:nvSpPr>
          <p:cNvPr id="8"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cxnSp>
        <p:nvCxnSpPr>
          <p:cNvPr id="9" name="Straight Connector 8"/>
          <p:cNvCxnSpPr/>
          <p:nvPr userDrawn="1"/>
        </p:nvCxnSpPr>
        <p:spPr>
          <a:xfrm>
            <a:off x="0" y="741363"/>
            <a:ext cx="9144000" cy="0"/>
          </a:xfrm>
          <a:prstGeom prst="line">
            <a:avLst/>
          </a:prstGeom>
          <a:ln w="19050">
            <a:solidFill>
              <a:srgbClr val="BF900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userDrawn="1"/>
        </p:nvSpPr>
        <p:spPr>
          <a:xfrm>
            <a:off x="0" y="6613451"/>
            <a:ext cx="9144000" cy="24454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0768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484670"/>
            <a:ext cx="3886200" cy="523680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484670"/>
            <a:ext cx="3886200" cy="523680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F82AD46-D42B-4526-B9F2-DEF0604A9746}" type="datetimeFigureOut">
              <a:rPr lang="es-MX" smtClean="0"/>
              <a:t>13/08/2020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6B2BD8D4-6A52-4D9B-8A7B-4BB7B03E6058}" type="slidenum">
              <a:rPr lang="es-MX" smtClean="0"/>
              <a:t>‹#›</a:t>
            </a:fld>
            <a:endParaRPr lang="es-MX"/>
          </a:p>
        </p:txBody>
      </p:sp>
      <p:sp>
        <p:nvSpPr>
          <p:cNvPr id="8" name="Title 1"/>
          <p:cNvSpPr>
            <a:spLocks noGrp="1"/>
          </p:cNvSpPr>
          <p:nvPr>
            <p:ph type="title"/>
          </p:nvPr>
        </p:nvSpPr>
        <p:spPr>
          <a:xfrm>
            <a:off x="628650" y="197996"/>
            <a:ext cx="7886700" cy="544031"/>
          </a:xfrm>
        </p:spPr>
        <p:txBody>
          <a:bodyPr/>
          <a:lstStyle/>
          <a:p>
            <a:r>
              <a:rPr lang="en-US" dirty="0" smtClean="0"/>
              <a:t>Click to edit Master title style</a:t>
            </a:r>
            <a:endParaRPr lang="en-US" dirty="0"/>
          </a:p>
        </p:txBody>
      </p:sp>
      <p:sp>
        <p:nvSpPr>
          <p:cNvPr id="9"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Tree>
    <p:extLst>
      <p:ext uri="{BB962C8B-B14F-4D97-AF65-F5344CB8AC3E}">
        <p14:creationId xmlns:p14="http://schemas.microsoft.com/office/powerpoint/2010/main" val="18345748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F82AD46-D42B-4526-B9F2-DEF0604A9746}" type="datetimeFigureOut">
              <a:rPr lang="es-MX" smtClean="0"/>
              <a:t>13/08/2020</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6B2BD8D4-6A52-4D9B-8A7B-4BB7B03E6058}" type="slidenum">
              <a:rPr lang="es-MX" smtClean="0"/>
              <a:t>‹#›</a:t>
            </a:fld>
            <a:endParaRPr lang="es-MX"/>
          </a:p>
        </p:txBody>
      </p:sp>
      <p:sp>
        <p:nvSpPr>
          <p:cNvPr id="6" name="Title 1"/>
          <p:cNvSpPr>
            <a:spLocks noGrp="1"/>
          </p:cNvSpPr>
          <p:nvPr>
            <p:ph type="title"/>
          </p:nvPr>
        </p:nvSpPr>
        <p:spPr>
          <a:xfrm>
            <a:off x="628650" y="197996"/>
            <a:ext cx="7886700" cy="544031"/>
          </a:xfrm>
        </p:spPr>
        <p:txBody>
          <a:bodyPr/>
          <a:lstStyle/>
          <a:p>
            <a:r>
              <a:rPr lang="en-US" dirty="0" smtClean="0"/>
              <a:t>Click to edit Master title style</a:t>
            </a:r>
            <a:endParaRPr lang="en-US" dirty="0"/>
          </a:p>
        </p:txBody>
      </p:sp>
      <p:sp>
        <p:nvSpPr>
          <p:cNvPr id="7"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Tree>
    <p:extLst>
      <p:ext uri="{BB962C8B-B14F-4D97-AF65-F5344CB8AC3E}">
        <p14:creationId xmlns:p14="http://schemas.microsoft.com/office/powerpoint/2010/main" val="4094418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CT 01">
    <p:spTree>
      <p:nvGrpSpPr>
        <p:cNvPr id="1" name=""/>
        <p:cNvGrpSpPr/>
        <p:nvPr/>
      </p:nvGrpSpPr>
      <p:grpSpPr>
        <a:xfrm>
          <a:off x="0" y="0"/>
          <a:ext cx="0" cy="0"/>
          <a:chOff x="0" y="0"/>
          <a:chExt cx="0" cy="0"/>
        </a:xfrm>
      </p:grpSpPr>
      <p:sp>
        <p:nvSpPr>
          <p:cNvPr id="14" name="Content Placeholder 3"/>
          <p:cNvSpPr>
            <a:spLocks noGrp="1"/>
          </p:cNvSpPr>
          <p:nvPr>
            <p:ph sz="half" idx="2"/>
          </p:nvPr>
        </p:nvSpPr>
        <p:spPr>
          <a:xfrm>
            <a:off x="629842" y="1469983"/>
            <a:ext cx="2399108" cy="4991167"/>
          </a:xfrm>
          <a:ln w="38100">
            <a:solidFill>
              <a:schemeClr val="accent4">
                <a:lumMod val="75000"/>
              </a:schemeClr>
            </a:solidFill>
          </a:ln>
        </p:spPr>
        <p:txBody>
          <a:bodyPr/>
          <a:lstStyle>
            <a:lvl1pPr marL="0" indent="0">
              <a:buNone/>
              <a:defRPr/>
            </a:lvl1pPr>
            <a:lvl2pPr marL="457200" indent="0">
              <a:buNone/>
              <a:defRPr/>
            </a:lvl2pPr>
            <a:lvl3pPr marL="914400" indent="0">
              <a:buNone/>
              <a:defRPr/>
            </a:lvl3pPr>
            <a:lvl4pPr marL="1371600" indent="0">
              <a:buNone/>
              <a:defRPr/>
            </a:lvl4pPr>
          </a:lstStyle>
          <a:p>
            <a:pPr lvl="0"/>
            <a:endParaRPr lang="en-US" dirty="0" smtClean="0"/>
          </a:p>
        </p:txBody>
      </p:sp>
      <p:sp>
        <p:nvSpPr>
          <p:cNvPr id="2" name="Title 1"/>
          <p:cNvSpPr>
            <a:spLocks noGrp="1"/>
          </p:cNvSpPr>
          <p:nvPr>
            <p:ph type="title"/>
          </p:nvPr>
        </p:nvSpPr>
        <p:spPr>
          <a:xfrm>
            <a:off x="628650" y="197996"/>
            <a:ext cx="7473628" cy="544031"/>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9F82AD46-D42B-4526-B9F2-DEF0604A9746}" type="datetimeFigureOut">
              <a:rPr lang="es-MX" smtClean="0"/>
              <a:t>13/08/2020</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6B2BD8D4-6A52-4D9B-8A7B-4BB7B03E6058}" type="slidenum">
              <a:rPr lang="es-MX" smtClean="0"/>
              <a:t>‹#›</a:t>
            </a:fld>
            <a:endParaRPr lang="es-MX"/>
          </a:p>
        </p:txBody>
      </p:sp>
      <p:sp>
        <p:nvSpPr>
          <p:cNvPr id="21"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23" name="Content Placeholder 22"/>
          <p:cNvSpPr>
            <a:spLocks noGrp="1"/>
          </p:cNvSpPr>
          <p:nvPr>
            <p:ph sz="quarter" idx="17"/>
          </p:nvPr>
        </p:nvSpPr>
        <p:spPr>
          <a:xfrm>
            <a:off x="3254222" y="1469982"/>
            <a:ext cx="5261128" cy="2420381"/>
          </a:xfrm>
        </p:spPr>
        <p:txBody>
          <a:bodyPr/>
          <a:lstStyle/>
          <a:p>
            <a:pPr lvl="0"/>
            <a:r>
              <a:rPr lang="en-US" dirty="0" smtClean="0"/>
              <a:t>Edit Master text styles</a:t>
            </a:r>
          </a:p>
          <a:p>
            <a:pPr lvl="1"/>
            <a:r>
              <a:rPr lang="en-US" dirty="0" smtClean="0"/>
              <a:t>Second level</a:t>
            </a:r>
          </a:p>
        </p:txBody>
      </p:sp>
      <p:sp>
        <p:nvSpPr>
          <p:cNvPr id="24" name="Content Placeholder 22"/>
          <p:cNvSpPr>
            <a:spLocks noGrp="1"/>
          </p:cNvSpPr>
          <p:nvPr>
            <p:ph sz="quarter" idx="18"/>
          </p:nvPr>
        </p:nvSpPr>
        <p:spPr>
          <a:xfrm>
            <a:off x="3254222" y="4061814"/>
            <a:ext cx="5261128" cy="2399336"/>
          </a:xfrm>
        </p:spPr>
        <p:txBody>
          <a:bodyPr/>
          <a:lstStyle/>
          <a:p>
            <a:pPr lvl="0"/>
            <a:r>
              <a:rPr lang="en-US" dirty="0" smtClean="0"/>
              <a:t>Edit Master text styles</a:t>
            </a:r>
          </a:p>
          <a:p>
            <a:pPr lvl="1"/>
            <a:r>
              <a:rPr lang="en-US" dirty="0" smtClean="0"/>
              <a:t>Second level</a:t>
            </a:r>
          </a:p>
        </p:txBody>
      </p:sp>
    </p:spTree>
    <p:extLst>
      <p:ext uri="{BB962C8B-B14F-4D97-AF65-F5344CB8AC3E}">
        <p14:creationId xmlns:p14="http://schemas.microsoft.com/office/powerpoint/2010/main" val="501167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CT 02">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F82AD46-D42B-4526-B9F2-DEF0604A9746}" type="datetimeFigureOut">
              <a:rPr lang="es-MX" smtClean="0"/>
              <a:t>13/08/2020</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6B2BD8D4-6A52-4D9B-8A7B-4BB7B03E6058}" type="slidenum">
              <a:rPr lang="es-MX" smtClean="0"/>
              <a:t>‹#›</a:t>
            </a:fld>
            <a:endParaRPr lang="es-MX"/>
          </a:p>
        </p:txBody>
      </p:sp>
      <p:sp>
        <p:nvSpPr>
          <p:cNvPr id="8" name="Content Placeholder 3"/>
          <p:cNvSpPr>
            <a:spLocks noGrp="1"/>
          </p:cNvSpPr>
          <p:nvPr>
            <p:ph sz="half" idx="2"/>
          </p:nvPr>
        </p:nvSpPr>
        <p:spPr>
          <a:xfrm>
            <a:off x="629842" y="3559280"/>
            <a:ext cx="2399108" cy="2325391"/>
          </a:xfrm>
          <a:ln w="38100">
            <a:solidFill>
              <a:schemeClr val="accent4">
                <a:lumMod val="75000"/>
              </a:schemeClr>
            </a:solidFill>
          </a:ln>
        </p:spPr>
        <p:txBody>
          <a:bodyPr/>
          <a:lstStyle>
            <a:lvl1pPr marL="0" indent="0">
              <a:buNone/>
              <a:defRPr/>
            </a:lvl1pPr>
            <a:lvl2pPr marL="457200" indent="0">
              <a:buNone/>
              <a:defRPr/>
            </a:lvl2pPr>
            <a:lvl3pPr marL="914400" indent="0">
              <a:buNone/>
              <a:defRPr/>
            </a:lvl3pPr>
            <a:lvl4pPr marL="1371600" indent="0">
              <a:buNone/>
              <a:defRPr/>
            </a:lvl4pPr>
          </a:lstStyle>
          <a:p>
            <a:pPr lvl="0"/>
            <a:endParaRPr lang="en-US" dirty="0" smtClean="0"/>
          </a:p>
        </p:txBody>
      </p:sp>
      <p:sp>
        <p:nvSpPr>
          <p:cNvPr id="9" name="Title 1"/>
          <p:cNvSpPr>
            <a:spLocks noGrp="1"/>
          </p:cNvSpPr>
          <p:nvPr>
            <p:ph type="title"/>
          </p:nvPr>
        </p:nvSpPr>
        <p:spPr>
          <a:xfrm>
            <a:off x="628650" y="158650"/>
            <a:ext cx="7519927" cy="598434"/>
          </a:xfrm>
        </p:spPr>
        <p:txBody>
          <a:bodyPr/>
          <a:lstStyle/>
          <a:p>
            <a:r>
              <a:rPr lang="en-US" dirty="0" smtClean="0"/>
              <a:t>Click to edit Master title style</a:t>
            </a:r>
            <a:endParaRPr lang="en-US" dirty="0"/>
          </a:p>
        </p:txBody>
      </p:sp>
      <p:sp>
        <p:nvSpPr>
          <p:cNvPr id="12" name="Content Placeholder 3"/>
          <p:cNvSpPr>
            <a:spLocks noGrp="1"/>
          </p:cNvSpPr>
          <p:nvPr>
            <p:ph sz="half" idx="13"/>
          </p:nvPr>
        </p:nvSpPr>
        <p:spPr>
          <a:xfrm>
            <a:off x="3372446" y="3559280"/>
            <a:ext cx="2399108" cy="2325391"/>
          </a:xfrm>
          <a:ln w="38100">
            <a:solidFill>
              <a:schemeClr val="accent4">
                <a:lumMod val="75000"/>
              </a:schemeClr>
            </a:solidFill>
          </a:ln>
        </p:spPr>
        <p:txBody>
          <a:bodyPr/>
          <a:lstStyle>
            <a:lvl1pPr marL="0" indent="0">
              <a:buNone/>
              <a:defRPr/>
            </a:lvl1pPr>
            <a:lvl2pPr marL="457200" indent="0">
              <a:buNone/>
              <a:defRPr/>
            </a:lvl2pPr>
            <a:lvl3pPr marL="914400" indent="0">
              <a:buNone/>
              <a:defRPr/>
            </a:lvl3pPr>
            <a:lvl4pPr marL="1371600" indent="0">
              <a:buNone/>
              <a:defRPr/>
            </a:lvl4pPr>
          </a:lstStyle>
          <a:p>
            <a:pPr lvl="0"/>
            <a:endParaRPr lang="en-US" dirty="0" smtClean="0"/>
          </a:p>
        </p:txBody>
      </p:sp>
      <p:sp>
        <p:nvSpPr>
          <p:cNvPr id="14" name="Content Placeholder 3"/>
          <p:cNvSpPr>
            <a:spLocks noGrp="1"/>
          </p:cNvSpPr>
          <p:nvPr>
            <p:ph sz="half" idx="14"/>
          </p:nvPr>
        </p:nvSpPr>
        <p:spPr>
          <a:xfrm>
            <a:off x="6116242" y="3559280"/>
            <a:ext cx="2399108" cy="2325391"/>
          </a:xfrm>
          <a:ln w="38100">
            <a:solidFill>
              <a:schemeClr val="accent4">
                <a:lumMod val="75000"/>
              </a:schemeClr>
            </a:solidFill>
          </a:ln>
        </p:spPr>
        <p:txBody>
          <a:bodyPr/>
          <a:lstStyle>
            <a:lvl1pPr marL="0" indent="0">
              <a:buNone/>
              <a:defRPr/>
            </a:lvl1pPr>
            <a:lvl2pPr marL="457200" indent="0">
              <a:buNone/>
              <a:defRPr/>
            </a:lvl2pPr>
            <a:lvl3pPr marL="914400" indent="0">
              <a:buNone/>
              <a:defRPr/>
            </a:lvl3pPr>
            <a:lvl4pPr marL="1371600" indent="0">
              <a:buNone/>
              <a:defRPr/>
            </a:lvl4pPr>
          </a:lstStyle>
          <a:p>
            <a:pPr lvl="0"/>
            <a:endParaRPr lang="en-US" dirty="0" smtClean="0"/>
          </a:p>
        </p:txBody>
      </p:sp>
      <p:sp>
        <p:nvSpPr>
          <p:cNvPr id="19" name="Content Placeholder 18"/>
          <p:cNvSpPr>
            <a:spLocks noGrp="1"/>
          </p:cNvSpPr>
          <p:nvPr>
            <p:ph sz="quarter" idx="15"/>
          </p:nvPr>
        </p:nvSpPr>
        <p:spPr>
          <a:xfrm>
            <a:off x="628650" y="1475506"/>
            <a:ext cx="7886700" cy="1965325"/>
          </a:xfrm>
        </p:spPr>
        <p:txBody>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lvl1pPr>
          </a:lstStyle>
          <a:p>
            <a:pPr lvl="0"/>
            <a:r>
              <a:rPr lang="en-US" dirty="0" smtClean="0"/>
              <a:t>Edit Master text styles</a:t>
            </a:r>
          </a:p>
          <a:p>
            <a:pPr marL="685800" marR="0" lvl="1"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smtClean="0"/>
              <a:t>Second level</a:t>
            </a:r>
          </a:p>
          <a:p>
            <a:pPr lvl="0"/>
            <a:r>
              <a:rPr lang="en-US" dirty="0" smtClean="0"/>
              <a:t>Edit Master text styles</a:t>
            </a:r>
          </a:p>
          <a:p>
            <a:pPr lvl="0"/>
            <a:endParaRPr lang="en-US" dirty="0" smtClean="0"/>
          </a:p>
        </p:txBody>
      </p:sp>
      <p:sp>
        <p:nvSpPr>
          <p:cNvPr id="20"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22" name="Text Placeholder 21"/>
          <p:cNvSpPr>
            <a:spLocks noGrp="1"/>
          </p:cNvSpPr>
          <p:nvPr>
            <p:ph type="body" sz="quarter" idx="17"/>
          </p:nvPr>
        </p:nvSpPr>
        <p:spPr>
          <a:xfrm>
            <a:off x="628650" y="6093108"/>
            <a:ext cx="2400300" cy="428625"/>
          </a:xfrm>
          <a:solidFill>
            <a:schemeClr val="tx1">
              <a:lumMod val="75000"/>
              <a:lumOff val="25000"/>
            </a:schemeClr>
          </a:solidFill>
        </p:spPr>
        <p:txBody>
          <a:bodyPr>
            <a:noAutofit/>
          </a:bodyPr>
          <a:lstStyle>
            <a:lvl1pPr marL="0" indent="0" algn="ctr">
              <a:buNone/>
              <a:defRPr sz="2200">
                <a:solidFill>
                  <a:schemeClr val="bg1"/>
                </a:solidFill>
              </a:defRPr>
            </a:lvl1pPr>
          </a:lstStyle>
          <a:p>
            <a:pPr lvl="0"/>
            <a:r>
              <a:rPr lang="en-US" dirty="0" smtClean="0"/>
              <a:t>Edit Master text styles</a:t>
            </a:r>
          </a:p>
        </p:txBody>
      </p:sp>
      <p:sp>
        <p:nvSpPr>
          <p:cNvPr id="23" name="Text Placeholder 21"/>
          <p:cNvSpPr>
            <a:spLocks noGrp="1"/>
          </p:cNvSpPr>
          <p:nvPr>
            <p:ph type="body" sz="quarter" idx="18"/>
          </p:nvPr>
        </p:nvSpPr>
        <p:spPr>
          <a:xfrm>
            <a:off x="3371254" y="6093108"/>
            <a:ext cx="2400300" cy="428625"/>
          </a:xfrm>
          <a:solidFill>
            <a:schemeClr val="tx1">
              <a:lumMod val="75000"/>
              <a:lumOff val="25000"/>
            </a:schemeClr>
          </a:solidFill>
        </p:spPr>
        <p:txBody>
          <a:bodyPr>
            <a:noAutofit/>
          </a:bodyPr>
          <a:lstStyle>
            <a:lvl1pPr marL="0" indent="0" algn="ctr">
              <a:buNone/>
              <a:defRPr sz="2200">
                <a:solidFill>
                  <a:schemeClr val="bg1"/>
                </a:solidFill>
              </a:defRPr>
            </a:lvl1pPr>
          </a:lstStyle>
          <a:p>
            <a:pPr lvl="0"/>
            <a:r>
              <a:rPr lang="en-US" dirty="0" smtClean="0"/>
              <a:t>Edit Master text styles</a:t>
            </a:r>
          </a:p>
        </p:txBody>
      </p:sp>
      <p:sp>
        <p:nvSpPr>
          <p:cNvPr id="24" name="Text Placeholder 21"/>
          <p:cNvSpPr>
            <a:spLocks noGrp="1"/>
          </p:cNvSpPr>
          <p:nvPr>
            <p:ph type="body" sz="quarter" idx="19"/>
          </p:nvPr>
        </p:nvSpPr>
        <p:spPr>
          <a:xfrm>
            <a:off x="6115050" y="6093108"/>
            <a:ext cx="2400300" cy="428625"/>
          </a:xfrm>
          <a:solidFill>
            <a:schemeClr val="tx1">
              <a:lumMod val="75000"/>
              <a:lumOff val="25000"/>
            </a:schemeClr>
          </a:solidFill>
        </p:spPr>
        <p:txBody>
          <a:bodyPr>
            <a:noAutofit/>
          </a:bodyPr>
          <a:lstStyle>
            <a:lvl1pPr marL="0" indent="0" algn="ctr">
              <a:buNone/>
              <a:defRPr sz="2200">
                <a:solidFill>
                  <a:schemeClr val="bg1"/>
                </a:solidFill>
              </a:defRPr>
            </a:lvl1pPr>
          </a:lstStyle>
          <a:p>
            <a:pPr lvl="0"/>
            <a:r>
              <a:rPr lang="en-US" dirty="0" smtClean="0"/>
              <a:t>Edit Master text styles</a:t>
            </a:r>
          </a:p>
        </p:txBody>
      </p:sp>
    </p:spTree>
    <p:extLst>
      <p:ext uri="{BB962C8B-B14F-4D97-AF65-F5344CB8AC3E}">
        <p14:creationId xmlns:p14="http://schemas.microsoft.com/office/powerpoint/2010/main" val="2216565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CT 03">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F82AD46-D42B-4526-B9F2-DEF0604A9746}" type="datetimeFigureOut">
              <a:rPr lang="es-MX" smtClean="0"/>
              <a:t>13/08/2020</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6B2BD8D4-6A52-4D9B-8A7B-4BB7B03E6058}" type="slidenum">
              <a:rPr lang="es-MX" smtClean="0"/>
              <a:t>‹#›</a:t>
            </a:fld>
            <a:endParaRPr lang="es-MX"/>
          </a:p>
        </p:txBody>
      </p:sp>
      <p:sp>
        <p:nvSpPr>
          <p:cNvPr id="6" name="Title 1"/>
          <p:cNvSpPr>
            <a:spLocks noGrp="1"/>
          </p:cNvSpPr>
          <p:nvPr>
            <p:ph type="title"/>
          </p:nvPr>
        </p:nvSpPr>
        <p:spPr>
          <a:xfrm>
            <a:off x="628650" y="158650"/>
            <a:ext cx="7473628" cy="598434"/>
          </a:xfrm>
        </p:spPr>
        <p:txBody>
          <a:bodyPr/>
          <a:lstStyle/>
          <a:p>
            <a:r>
              <a:rPr lang="en-US" dirty="0" smtClean="0"/>
              <a:t>Click to edit Master title style</a:t>
            </a:r>
            <a:endParaRPr lang="en-US" dirty="0"/>
          </a:p>
        </p:txBody>
      </p:sp>
      <p:sp>
        <p:nvSpPr>
          <p:cNvPr id="7" name="Text Placeholder 20"/>
          <p:cNvSpPr>
            <a:spLocks noGrp="1"/>
          </p:cNvSpPr>
          <p:nvPr>
            <p:ph type="body" sz="quarter" idx="16"/>
          </p:nvPr>
        </p:nvSpPr>
        <p:spPr>
          <a:xfrm>
            <a:off x="628650" y="741363"/>
            <a:ext cx="7886700" cy="56673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endParaRPr lang="es-MX" dirty="0"/>
          </a:p>
        </p:txBody>
      </p:sp>
      <p:sp>
        <p:nvSpPr>
          <p:cNvPr id="9" name="Picture Placeholder 8"/>
          <p:cNvSpPr>
            <a:spLocks noGrp="1"/>
          </p:cNvSpPr>
          <p:nvPr>
            <p:ph type="pic" sz="quarter" idx="17"/>
          </p:nvPr>
        </p:nvSpPr>
        <p:spPr>
          <a:xfrm>
            <a:off x="-1" y="1504949"/>
            <a:ext cx="4925961" cy="5092495"/>
          </a:xfrm>
        </p:spPr>
        <p:txBody>
          <a:bodyPr/>
          <a:lstStyle/>
          <a:p>
            <a:endParaRPr lang="es-MX"/>
          </a:p>
        </p:txBody>
      </p:sp>
      <p:sp>
        <p:nvSpPr>
          <p:cNvPr id="11" name="Content Placeholder 10"/>
          <p:cNvSpPr>
            <a:spLocks noGrp="1"/>
          </p:cNvSpPr>
          <p:nvPr>
            <p:ph sz="quarter" idx="18"/>
          </p:nvPr>
        </p:nvSpPr>
        <p:spPr>
          <a:xfrm>
            <a:off x="5093110" y="1504949"/>
            <a:ext cx="3422240" cy="5092495"/>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Edit Master text styles</a:t>
            </a:r>
          </a:p>
          <a:p>
            <a:pPr lvl="1"/>
            <a:r>
              <a:rPr lang="en-US" dirty="0" smtClean="0"/>
              <a:t>Second level</a:t>
            </a:r>
          </a:p>
        </p:txBody>
      </p:sp>
    </p:spTree>
    <p:extLst>
      <p:ext uri="{BB962C8B-B14F-4D97-AF65-F5344CB8AC3E}">
        <p14:creationId xmlns:p14="http://schemas.microsoft.com/office/powerpoint/2010/main" val="38163299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37310"/>
            <a:ext cx="7535918" cy="804909"/>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757698" y="6002390"/>
            <a:ext cx="610214" cy="84240"/>
          </a:xfrm>
          <a:prstGeom prst="rect">
            <a:avLst/>
          </a:prstGeom>
        </p:spPr>
        <p:txBody>
          <a:bodyPr vert="horz" lIns="91440" tIns="45720" rIns="91440" bIns="45720" rtlCol="0" anchor="ctr"/>
          <a:lstStyle>
            <a:lvl1pPr algn="l">
              <a:defRPr sz="1200">
                <a:solidFill>
                  <a:schemeClr val="tx1">
                    <a:tint val="75000"/>
                  </a:schemeClr>
                </a:solidFill>
              </a:defRPr>
            </a:lvl1pPr>
          </a:lstStyle>
          <a:p>
            <a:fld id="{9F82AD46-D42B-4526-B9F2-DEF0604A9746}" type="datetimeFigureOut">
              <a:rPr lang="es-MX" smtClean="0"/>
              <a:t>13/08/2020</a:t>
            </a:fld>
            <a:endParaRPr lang="es-MX"/>
          </a:p>
        </p:txBody>
      </p:sp>
      <p:sp>
        <p:nvSpPr>
          <p:cNvPr id="5" name="Footer Placeholder 4"/>
          <p:cNvSpPr>
            <a:spLocks noGrp="1"/>
          </p:cNvSpPr>
          <p:nvPr>
            <p:ph type="ftr" sz="quarter" idx="3"/>
          </p:nvPr>
        </p:nvSpPr>
        <p:spPr>
          <a:xfrm>
            <a:off x="-757698" y="6356351"/>
            <a:ext cx="542003" cy="15260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dirty="0"/>
          </a:p>
        </p:txBody>
      </p:sp>
      <p:sp>
        <p:nvSpPr>
          <p:cNvPr id="6" name="Slide Number Placeholder 5"/>
          <p:cNvSpPr>
            <a:spLocks noGrp="1"/>
          </p:cNvSpPr>
          <p:nvPr>
            <p:ph type="sldNum" sz="quarter" idx="4"/>
          </p:nvPr>
        </p:nvSpPr>
        <p:spPr>
          <a:xfrm>
            <a:off x="8554678" y="6356351"/>
            <a:ext cx="457507"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B2BD8D4-6A52-4D9B-8A7B-4BB7B03E6058}" type="slidenum">
              <a:rPr lang="es-MX" smtClean="0"/>
              <a:pPr/>
              <a:t>‹#›</a:t>
            </a:fld>
            <a:endParaRPr lang="es-MX"/>
          </a:p>
        </p:txBody>
      </p:sp>
      <p:pic>
        <p:nvPicPr>
          <p:cNvPr id="7" name="Picture 6"/>
          <p:cNvPicPr>
            <a:picLocks noChangeAspect="1"/>
          </p:cNvPicPr>
          <p:nvPr userDrawn="1"/>
        </p:nvPicPr>
        <p:blipFill>
          <a:blip r:embed="rId35" cstate="print">
            <a:extLst>
              <a:ext uri="{28A0092B-C50C-407E-A947-70E740481C1C}">
                <a14:useLocalDpi xmlns:a14="http://schemas.microsoft.com/office/drawing/2010/main" val="0"/>
              </a:ext>
            </a:extLst>
          </a:blip>
          <a:stretch>
            <a:fillRect/>
          </a:stretch>
        </p:blipFill>
        <p:spPr>
          <a:xfrm>
            <a:off x="8164568" y="138303"/>
            <a:ext cx="836042" cy="394134"/>
          </a:xfrm>
          <a:prstGeom prst="rect">
            <a:avLst/>
          </a:prstGeom>
        </p:spPr>
      </p:pic>
    </p:spTree>
    <p:extLst>
      <p:ext uri="{BB962C8B-B14F-4D97-AF65-F5344CB8AC3E}">
        <p14:creationId xmlns:p14="http://schemas.microsoft.com/office/powerpoint/2010/main" val="353667351"/>
      </p:ext>
    </p:extLst>
  </p:cSld>
  <p:clrMap bg1="lt1" tx1="dk1" bg2="lt2" tx2="dk2" accent1="accent1" accent2="accent2" accent3="accent3" accent4="accent4" accent5="accent5" accent6="accent6" hlink="hlink" folHlink="folHlink"/>
  <p:sldLayoutIdLst>
    <p:sldLayoutId id="2147483694" r:id="rId1"/>
    <p:sldLayoutId id="2147483661" r:id="rId2"/>
    <p:sldLayoutId id="2147483663" r:id="rId3"/>
    <p:sldLayoutId id="2147483662" r:id="rId4"/>
    <p:sldLayoutId id="2147483664" r:id="rId5"/>
    <p:sldLayoutId id="2147483666" r:id="rId6"/>
    <p:sldLayoutId id="2147483672" r:id="rId7"/>
    <p:sldLayoutId id="2147483673" r:id="rId8"/>
    <p:sldLayoutId id="2147483674" r:id="rId9"/>
    <p:sldLayoutId id="2147483667" r:id="rId10"/>
    <p:sldLayoutId id="2147483684" r:id="rId11"/>
    <p:sldLayoutId id="2147483675" r:id="rId12"/>
    <p:sldLayoutId id="2147483687" r:id="rId13"/>
    <p:sldLayoutId id="2147483676" r:id="rId14"/>
    <p:sldLayoutId id="2147483677" r:id="rId15"/>
    <p:sldLayoutId id="2147483678" r:id="rId16"/>
    <p:sldLayoutId id="2147483685" r:id="rId17"/>
    <p:sldLayoutId id="2147483679" r:id="rId18"/>
    <p:sldLayoutId id="2147483681" r:id="rId19"/>
    <p:sldLayoutId id="2147483680" r:id="rId20"/>
    <p:sldLayoutId id="2147483688" r:id="rId21"/>
    <p:sldLayoutId id="2147483682" r:id="rId22"/>
    <p:sldLayoutId id="2147483668" r:id="rId23"/>
    <p:sldLayoutId id="2147483669" r:id="rId24"/>
    <p:sldLayoutId id="2147483665" r:id="rId25"/>
    <p:sldLayoutId id="2147483686" r:id="rId26"/>
    <p:sldLayoutId id="2147483689" r:id="rId27"/>
    <p:sldLayoutId id="2147483690" r:id="rId28"/>
    <p:sldLayoutId id="2147483691" r:id="rId29"/>
    <p:sldLayoutId id="2147483692" r:id="rId30"/>
    <p:sldLayoutId id="2147483693" r:id="rId31"/>
    <p:sldLayoutId id="2147483695" r:id="rId32"/>
    <p:sldLayoutId id="2147483683" r:id="rId33"/>
  </p:sldLayoutIdLst>
  <p:txStyles>
    <p:titleStyle>
      <a:lvl1pPr algn="l" defTabSz="914400" rtl="0" eaLnBrk="1" latinLnBrk="0" hangingPunct="1">
        <a:lnSpc>
          <a:spcPct val="90000"/>
        </a:lnSpc>
        <a:spcBef>
          <a:spcPct val="0"/>
        </a:spcBef>
        <a:buNone/>
        <a:defRPr sz="3400" kern="1200">
          <a:solidFill>
            <a:schemeClr val="accent4">
              <a:lumMod val="7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30.jpg"/><Relationship Id="rId4" Type="http://schemas.openxmlformats.org/officeDocument/2006/relationships/image" Target="../media/image29.jp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33.png"/><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19.xml"/><Relationship Id="rId1" Type="http://schemas.openxmlformats.org/officeDocument/2006/relationships/slideLayout" Target="../slideLayouts/slideLayout29.xml"/><Relationship Id="rId6" Type="http://schemas.openxmlformats.org/officeDocument/2006/relationships/image" Target="../media/image37.jpg"/><Relationship Id="rId5" Type="http://schemas.openxmlformats.org/officeDocument/2006/relationships/image" Target="../media/image36.jpg"/><Relationship Id="rId4" Type="http://schemas.openxmlformats.org/officeDocument/2006/relationships/image" Target="../media/image35.jp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39.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39.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39.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image" Target="../media/image39.png"/><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39.png"/><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41.png"/><Relationship Id="rId4" Type="http://schemas.openxmlformats.org/officeDocument/2006/relationships/image" Target="../media/image40.png"/></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13.jp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1.jpg"/></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890522"/>
            <a:ext cx="7048500" cy="2988564"/>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64568" y="138303"/>
            <a:ext cx="836042" cy="394134"/>
          </a:xfrm>
          <a:prstGeom prst="rect">
            <a:avLst/>
          </a:prstGeom>
        </p:spPr>
      </p:pic>
      <p:sp>
        <p:nvSpPr>
          <p:cNvPr id="10" name="Text Placeholder 2"/>
          <p:cNvSpPr txBox="1">
            <a:spLocks/>
          </p:cNvSpPr>
          <p:nvPr/>
        </p:nvSpPr>
        <p:spPr>
          <a:xfrm>
            <a:off x="2592729" y="4592622"/>
            <a:ext cx="6407881" cy="749808"/>
          </a:xfrm>
          <a:prstGeom prst="rect">
            <a:avLst/>
          </a:prstGeom>
          <a:solidFill>
            <a:srgbClr val="BF9000"/>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1" name="TextBox 10"/>
          <p:cNvSpPr txBox="1"/>
          <p:nvPr/>
        </p:nvSpPr>
        <p:spPr>
          <a:xfrm>
            <a:off x="458106" y="852633"/>
            <a:ext cx="5648786" cy="646331"/>
          </a:xfrm>
          <a:prstGeom prst="rect">
            <a:avLst/>
          </a:prstGeom>
          <a:noFill/>
        </p:spPr>
        <p:txBody>
          <a:bodyPr wrap="square" rtlCol="0">
            <a:spAutoFit/>
          </a:bodyPr>
          <a:lstStyle/>
          <a:p>
            <a:r>
              <a:rPr lang="en-US" sz="3600" b="1" dirty="0" smtClean="0"/>
              <a:t>BIENVENIDOS </a:t>
            </a:r>
            <a:endParaRPr lang="en-US" sz="3600" b="1" dirty="0"/>
          </a:p>
        </p:txBody>
      </p:sp>
      <p:sp>
        <p:nvSpPr>
          <p:cNvPr id="4" name="Title 3"/>
          <p:cNvSpPr>
            <a:spLocks noGrp="1"/>
          </p:cNvSpPr>
          <p:nvPr>
            <p:ph type="ctrTitle"/>
          </p:nvPr>
        </p:nvSpPr>
        <p:spPr>
          <a:xfrm>
            <a:off x="2765845" y="4487527"/>
            <a:ext cx="6061648" cy="783117"/>
          </a:xfrm>
        </p:spPr>
        <p:txBody>
          <a:bodyPr>
            <a:noAutofit/>
          </a:bodyPr>
          <a:lstStyle/>
          <a:p>
            <a:pPr algn="l"/>
            <a:r>
              <a:rPr lang="en-US" sz="3600" dirty="0" smtClean="0">
                <a:solidFill>
                  <a:schemeClr val="bg1"/>
                </a:solidFill>
                <a:latin typeface="+mn-lt"/>
              </a:rPr>
              <a:t>NUEVA CHEVROLET TRACKER</a:t>
            </a:r>
            <a:endParaRPr lang="en-US" sz="3600" dirty="0">
              <a:solidFill>
                <a:schemeClr val="bg1"/>
              </a:solidFill>
              <a:latin typeface="+mn-lt"/>
            </a:endParaRPr>
          </a:p>
        </p:txBody>
      </p:sp>
    </p:spTree>
    <p:extLst>
      <p:ext uri="{BB962C8B-B14F-4D97-AF65-F5344CB8AC3E}">
        <p14:creationId xmlns:p14="http://schemas.microsoft.com/office/powerpoint/2010/main" val="15546041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err="1" smtClean="0"/>
              <a:t>Segmento</a:t>
            </a:r>
            <a:endParaRPr lang="en-US" dirty="0"/>
          </a:p>
        </p:txBody>
      </p:sp>
      <p:pic>
        <p:nvPicPr>
          <p:cNvPr id="13" name="Picture Placeholder 12"/>
          <p:cNvPicPr>
            <a:picLocks noGrp="1" noChangeAspect="1"/>
          </p:cNvPicPr>
          <p:nvPr>
            <p:ph type="pic" sz="quarter" idx="4294967295"/>
          </p:nvPr>
        </p:nvPicPr>
        <p:blipFill rotWithShape="1">
          <a:blip r:embed="rId3" cstate="print">
            <a:extLst>
              <a:ext uri="{28A0092B-C50C-407E-A947-70E740481C1C}">
                <a14:useLocalDpi xmlns:a14="http://schemas.microsoft.com/office/drawing/2010/main" val="0"/>
              </a:ext>
            </a:extLst>
          </a:blip>
          <a:srcRect t="21549" b="27870"/>
          <a:stretch/>
        </p:blipFill>
        <p:spPr>
          <a:xfrm>
            <a:off x="0" y="1117600"/>
            <a:ext cx="9144000" cy="3468688"/>
          </a:xfrm>
          <a:ln>
            <a:noFill/>
          </a:ln>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64568" y="138303"/>
            <a:ext cx="836042" cy="394134"/>
          </a:xfrm>
          <a:prstGeom prst="rect">
            <a:avLst/>
          </a:prstGeom>
        </p:spPr>
      </p:pic>
      <p:sp>
        <p:nvSpPr>
          <p:cNvPr id="4" name="TextBox 3"/>
          <p:cNvSpPr txBox="1"/>
          <p:nvPr/>
        </p:nvSpPr>
        <p:spPr>
          <a:xfrm>
            <a:off x="252664" y="4966553"/>
            <a:ext cx="8630080" cy="1384995"/>
          </a:xfrm>
          <a:prstGeom prst="rect">
            <a:avLst/>
          </a:prstGeom>
          <a:noFill/>
        </p:spPr>
        <p:txBody>
          <a:bodyPr wrap="square" rtlCol="0">
            <a:spAutoFit/>
          </a:bodyPr>
          <a:lstStyle/>
          <a:p>
            <a:pPr marL="185738" indent="-185738">
              <a:buClr>
                <a:srgbClr val="BF9000"/>
              </a:buClr>
              <a:buFont typeface="Arial" panose="020B0604020202020204" pitchFamily="34" charset="0"/>
              <a:buChar char="•"/>
            </a:pPr>
            <a:r>
              <a:rPr lang="es-MX" sz="2800" dirty="0" smtClean="0"/>
              <a:t>Segmento </a:t>
            </a:r>
            <a:r>
              <a:rPr lang="es-MX" sz="2800" dirty="0"/>
              <a:t>más </a:t>
            </a:r>
            <a:r>
              <a:rPr lang="es-MX" sz="2800" dirty="0" smtClean="0"/>
              <a:t>competido </a:t>
            </a:r>
            <a:r>
              <a:rPr lang="es-MX" sz="2800" dirty="0"/>
              <a:t>dentro de la </a:t>
            </a:r>
            <a:r>
              <a:rPr lang="es-MX" sz="2800" dirty="0" smtClean="0"/>
              <a:t>industria</a:t>
            </a:r>
            <a:r>
              <a:rPr lang="es-ES" sz="2800" dirty="0" smtClean="0"/>
              <a:t>.</a:t>
            </a:r>
          </a:p>
          <a:p>
            <a:pPr marL="185738" indent="-185738">
              <a:buClr>
                <a:srgbClr val="BF9000"/>
              </a:buClr>
              <a:buFont typeface="Arial" panose="020B0604020202020204" pitchFamily="34" charset="0"/>
              <a:buChar char="•"/>
            </a:pPr>
            <a:r>
              <a:rPr lang="es-MX" sz="2800" dirty="0" smtClean="0"/>
              <a:t>Cada </a:t>
            </a:r>
            <a:r>
              <a:rPr lang="es-MX" sz="2800" dirty="0"/>
              <a:t>una de las marcas tienen al menos una SUV que puede formar parte de la amplia </a:t>
            </a:r>
            <a:r>
              <a:rPr lang="es-MX" sz="2800" dirty="0" smtClean="0"/>
              <a:t>competencia.</a:t>
            </a:r>
            <a:endParaRPr lang="en-US" sz="2800" dirty="0"/>
          </a:p>
        </p:txBody>
      </p:sp>
      <p:sp>
        <p:nvSpPr>
          <p:cNvPr id="8" name="Rectangle 7"/>
          <p:cNvSpPr/>
          <p:nvPr/>
        </p:nvSpPr>
        <p:spPr>
          <a:xfrm>
            <a:off x="252663" y="1342248"/>
            <a:ext cx="8630080" cy="2983010"/>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50775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Segmento</a:t>
            </a:r>
            <a:endParaRPr lang="en-US" dirty="0"/>
          </a:p>
        </p:txBody>
      </p:sp>
      <p:pic>
        <p:nvPicPr>
          <p:cNvPr id="8" name="Content Placeholder 7"/>
          <p:cNvPicPr>
            <a:picLocks noGrp="1" noChangeAspect="1"/>
          </p:cNvPicPr>
          <p:nvPr>
            <p:ph sz="quarter" idx="4294967295"/>
          </p:nvPr>
        </p:nvPicPr>
        <p:blipFill>
          <a:blip r:embed="rId3">
            <a:extLst>
              <a:ext uri="{28A0092B-C50C-407E-A947-70E740481C1C}">
                <a14:useLocalDpi xmlns:a14="http://schemas.microsoft.com/office/drawing/2010/main" val="0"/>
              </a:ext>
            </a:extLst>
          </a:blip>
          <a:stretch>
            <a:fillRect/>
          </a:stretch>
        </p:blipFill>
        <p:spPr>
          <a:xfrm>
            <a:off x="525880" y="1948362"/>
            <a:ext cx="7886700" cy="1144587"/>
          </a:xfrm>
        </p:spPr>
      </p:pic>
      <p:sp>
        <p:nvSpPr>
          <p:cNvPr id="9" name="TextBox 8"/>
          <p:cNvSpPr txBox="1"/>
          <p:nvPr/>
        </p:nvSpPr>
        <p:spPr>
          <a:xfrm>
            <a:off x="846483" y="3975158"/>
            <a:ext cx="7681161" cy="2246769"/>
          </a:xfrm>
          <a:prstGeom prst="rect">
            <a:avLst/>
          </a:prstGeom>
          <a:noFill/>
        </p:spPr>
        <p:txBody>
          <a:bodyPr wrap="square" rtlCol="0">
            <a:spAutoFit/>
          </a:bodyPr>
          <a:lstStyle/>
          <a:p>
            <a:pPr marL="285750" indent="-285750">
              <a:buClr>
                <a:srgbClr val="BF9000"/>
              </a:buClr>
              <a:buFont typeface="Arial" panose="020B0604020202020204" pitchFamily="34" charset="0"/>
              <a:buChar char="•"/>
            </a:pPr>
            <a:r>
              <a:rPr lang="es-MX" sz="2800" dirty="0" smtClean="0"/>
              <a:t>Nuestra </a:t>
            </a:r>
            <a:r>
              <a:rPr lang="es-MX" sz="2800" dirty="0"/>
              <a:t>marca fue una de las </a:t>
            </a:r>
            <a:r>
              <a:rPr lang="es-MX" sz="2800" dirty="0">
                <a:solidFill>
                  <a:srgbClr val="BF9000"/>
                </a:solidFill>
              </a:rPr>
              <a:t>pioneras</a:t>
            </a:r>
            <a:r>
              <a:rPr lang="es-MX" sz="2800" dirty="0"/>
              <a:t> en tener un vehículo que en su momento se convirtió en un digno representante. </a:t>
            </a:r>
            <a:endParaRPr lang="es-MX" sz="2800" dirty="0" smtClean="0"/>
          </a:p>
          <a:p>
            <a:pPr marL="285750" indent="-285750">
              <a:buClr>
                <a:srgbClr val="BF9000"/>
              </a:buClr>
              <a:buFont typeface="Arial" panose="020B0604020202020204" pitchFamily="34" charset="0"/>
              <a:buChar char="•"/>
            </a:pPr>
            <a:r>
              <a:rPr lang="es-MX" sz="2800" dirty="0" smtClean="0"/>
              <a:t>Tenemos </a:t>
            </a:r>
            <a:r>
              <a:rPr lang="es-MX" sz="2800" dirty="0">
                <a:solidFill>
                  <a:srgbClr val="BF9000"/>
                </a:solidFill>
              </a:rPr>
              <a:t>experiencia</a:t>
            </a:r>
            <a:r>
              <a:rPr lang="es-MX" sz="2800" dirty="0"/>
              <a:t> siendo una de las marcas más importantes en esta </a:t>
            </a:r>
            <a:r>
              <a:rPr lang="es-MX" sz="2800" dirty="0" smtClean="0"/>
              <a:t>categoría.</a:t>
            </a:r>
            <a:endParaRPr lang="en-US" sz="2800" dirty="0"/>
          </a:p>
        </p:txBody>
      </p:sp>
      <p:sp>
        <p:nvSpPr>
          <p:cNvPr id="6" name="Rectangle 5"/>
          <p:cNvSpPr/>
          <p:nvPr/>
        </p:nvSpPr>
        <p:spPr>
          <a:xfrm>
            <a:off x="548184" y="3816911"/>
            <a:ext cx="8065730" cy="2572313"/>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39886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2588" t="-64579" r="2466" b="-492"/>
          <a:stretch/>
        </p:blipFill>
        <p:spPr>
          <a:xfrm>
            <a:off x="241198" y="386480"/>
            <a:ext cx="4393096" cy="5042103"/>
          </a:xfrm>
          <a:prstGeom prst="rect">
            <a:avLst/>
          </a:prstGeom>
        </p:spPr>
      </p:pic>
      <p:sp>
        <p:nvSpPr>
          <p:cNvPr id="2" name="Title 1"/>
          <p:cNvSpPr>
            <a:spLocks noGrp="1"/>
          </p:cNvSpPr>
          <p:nvPr>
            <p:ph type="title"/>
          </p:nvPr>
        </p:nvSpPr>
        <p:spPr/>
        <p:txBody>
          <a:bodyPr>
            <a:normAutofit fontScale="90000"/>
          </a:bodyPr>
          <a:lstStyle/>
          <a:p>
            <a:r>
              <a:rPr lang="en-US" dirty="0" err="1" smtClean="0"/>
              <a:t>Segmento</a:t>
            </a:r>
            <a:r>
              <a:rPr lang="en-US" dirty="0" smtClean="0"/>
              <a:t> </a:t>
            </a:r>
            <a:endParaRPr lang="en-US" dirty="0"/>
          </a:p>
        </p:txBody>
      </p:sp>
      <p:sp>
        <p:nvSpPr>
          <p:cNvPr id="3" name="Text Placeholder 2"/>
          <p:cNvSpPr>
            <a:spLocks noGrp="1"/>
          </p:cNvSpPr>
          <p:nvPr>
            <p:ph type="body" sz="quarter" idx="16"/>
          </p:nvPr>
        </p:nvSpPr>
        <p:spPr>
          <a:xfrm>
            <a:off x="628650" y="1158806"/>
            <a:ext cx="7886700" cy="566737"/>
          </a:xfrm>
        </p:spPr>
        <p:txBody>
          <a:bodyPr/>
          <a:lstStyle/>
          <a:p>
            <a:r>
              <a:rPr lang="es-MX" dirty="0" smtClean="0"/>
              <a:t>Crecimiento progresivo y constante </a:t>
            </a:r>
          </a:p>
          <a:p>
            <a:endParaRPr lang="en-US" dirty="0"/>
          </a:p>
        </p:txBody>
      </p:sp>
      <p:sp>
        <p:nvSpPr>
          <p:cNvPr id="5" name="Content Placeholder 4"/>
          <p:cNvSpPr>
            <a:spLocks noGrp="1"/>
          </p:cNvSpPr>
          <p:nvPr>
            <p:ph sz="quarter" idx="4294967295"/>
          </p:nvPr>
        </p:nvSpPr>
        <p:spPr>
          <a:xfrm>
            <a:off x="4910138" y="2605088"/>
            <a:ext cx="3802062" cy="3471862"/>
          </a:xfrm>
        </p:spPr>
        <p:txBody>
          <a:bodyPr>
            <a:noAutofit/>
          </a:bodyPr>
          <a:lstStyle/>
          <a:p>
            <a:pPr marL="457200" indent="-457200">
              <a:buClr>
                <a:srgbClr val="BF9000"/>
              </a:buClr>
              <a:buFont typeface="Arial" panose="020B0604020202020204" pitchFamily="34" charset="0"/>
              <a:buChar char="•"/>
            </a:pPr>
            <a:r>
              <a:rPr lang="es-MX" dirty="0">
                <a:solidFill>
                  <a:schemeClr val="tx1"/>
                </a:solidFill>
              </a:rPr>
              <a:t>1 de cada 3 dueños de sedanes desea migrar hacia este </a:t>
            </a:r>
            <a:r>
              <a:rPr lang="es-MX" dirty="0" smtClean="0">
                <a:solidFill>
                  <a:schemeClr val="tx1"/>
                </a:solidFill>
              </a:rPr>
              <a:t>mercado.</a:t>
            </a:r>
          </a:p>
          <a:p>
            <a:pPr marL="457200" indent="-457200">
              <a:buClr>
                <a:srgbClr val="BF9000"/>
              </a:buClr>
              <a:buFont typeface="Arial" panose="020B0604020202020204" pitchFamily="34" charset="0"/>
              <a:buChar char="•"/>
            </a:pPr>
            <a:r>
              <a:rPr lang="es-MX" dirty="0" smtClean="0">
                <a:solidFill>
                  <a:schemeClr val="tx1"/>
                </a:solidFill>
              </a:rPr>
              <a:t>Mensualidades muy cercanas en rango.</a:t>
            </a:r>
            <a:endParaRPr lang="en-US" dirty="0"/>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5400000">
            <a:off x="5206944" y="1845516"/>
            <a:ext cx="149678" cy="743290"/>
          </a:xfrm>
          <a:prstGeom prst="rect">
            <a:avLst/>
          </a:prstGeom>
        </p:spPr>
      </p:pic>
      <p:sp>
        <p:nvSpPr>
          <p:cNvPr id="9" name="Rectangle 8"/>
          <p:cNvSpPr/>
          <p:nvPr/>
        </p:nvSpPr>
        <p:spPr>
          <a:xfrm>
            <a:off x="368215" y="1994497"/>
            <a:ext cx="4136279" cy="3307796"/>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61664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Segmento</a:t>
            </a:r>
            <a:endParaRPr lang="en-US" dirty="0"/>
          </a:p>
        </p:txBody>
      </p:sp>
      <p:pic>
        <p:nvPicPr>
          <p:cNvPr id="6" name="Picture Placeholder 5"/>
          <p:cNvPicPr>
            <a:picLocks noGrp="1" noChangeAspect="1"/>
          </p:cNvPicPr>
          <p:nvPr>
            <p:ph type="pic" sz="quarter" idx="4294967295"/>
          </p:nvPr>
        </p:nvPicPr>
        <p:blipFill>
          <a:blip r:embed="rId3" cstate="print">
            <a:extLst>
              <a:ext uri="{28A0092B-C50C-407E-A947-70E740481C1C}">
                <a14:useLocalDpi xmlns:a14="http://schemas.microsoft.com/office/drawing/2010/main" val="0"/>
              </a:ext>
            </a:extLst>
          </a:blip>
          <a:srcRect t="26294" b="26294"/>
          <a:stretch>
            <a:fillRect/>
          </a:stretch>
        </p:blipFill>
        <p:spPr>
          <a:xfrm>
            <a:off x="0" y="1174750"/>
            <a:ext cx="9144000" cy="2890838"/>
          </a:xfrm>
          <a:ln>
            <a:noFill/>
          </a:ln>
        </p:spPr>
      </p:pic>
      <p:sp>
        <p:nvSpPr>
          <p:cNvPr id="5" name="Content Placeholder 4"/>
          <p:cNvSpPr>
            <a:spLocks noGrp="1"/>
          </p:cNvSpPr>
          <p:nvPr>
            <p:ph sz="quarter" idx="4294967295"/>
          </p:nvPr>
        </p:nvSpPr>
        <p:spPr>
          <a:xfrm>
            <a:off x="563218" y="4559645"/>
            <a:ext cx="7886700" cy="1671637"/>
          </a:xfrm>
        </p:spPr>
        <p:txBody>
          <a:bodyPr>
            <a:noAutofit/>
          </a:bodyPr>
          <a:lstStyle/>
          <a:p>
            <a:pPr marL="457200" indent="-457200">
              <a:buClr>
                <a:srgbClr val="BF9000"/>
              </a:buClr>
              <a:buFont typeface="Arial" panose="020B0604020202020204" pitchFamily="34" charset="0"/>
              <a:buChar char="•"/>
            </a:pPr>
            <a:r>
              <a:rPr lang="es-MX" dirty="0" smtClean="0">
                <a:solidFill>
                  <a:schemeClr val="tx1"/>
                </a:solidFill>
              </a:rPr>
              <a:t>Interiores </a:t>
            </a:r>
            <a:r>
              <a:rPr lang="es-MX" dirty="0">
                <a:solidFill>
                  <a:schemeClr val="tx1"/>
                </a:solidFill>
              </a:rPr>
              <a:t>espaciosos y la posibilidad de andar dentro y fuera de la </a:t>
            </a:r>
            <a:r>
              <a:rPr lang="es-MX" dirty="0" smtClean="0">
                <a:solidFill>
                  <a:schemeClr val="tx1"/>
                </a:solidFill>
              </a:rPr>
              <a:t>ciudad.</a:t>
            </a:r>
          </a:p>
          <a:p>
            <a:pPr marL="457200" indent="-457200">
              <a:buClr>
                <a:srgbClr val="BF9000"/>
              </a:buClr>
              <a:buFont typeface="Arial" panose="020B0604020202020204" pitchFamily="34" charset="0"/>
              <a:buChar char="•"/>
            </a:pPr>
            <a:r>
              <a:rPr lang="es-MX" dirty="0" smtClean="0">
                <a:solidFill>
                  <a:srgbClr val="BF9000"/>
                </a:solidFill>
              </a:rPr>
              <a:t>Chevrolet </a:t>
            </a:r>
            <a:r>
              <a:rPr lang="es-MX" dirty="0" err="1" smtClean="0">
                <a:solidFill>
                  <a:srgbClr val="BF9000"/>
                </a:solidFill>
              </a:rPr>
              <a:t>Tracker</a:t>
            </a:r>
            <a:r>
              <a:rPr lang="es-MX" dirty="0" smtClean="0">
                <a:solidFill>
                  <a:srgbClr val="BF9000"/>
                </a:solidFill>
              </a:rPr>
              <a:t> vendrá a cambiar </a:t>
            </a:r>
            <a:r>
              <a:rPr lang="es-MX" dirty="0" smtClean="0">
                <a:solidFill>
                  <a:schemeClr val="tx1"/>
                </a:solidFill>
              </a:rPr>
              <a:t>las reglas del juego y del segmento.</a:t>
            </a:r>
            <a:endParaRPr lang="en-US" dirty="0">
              <a:solidFill>
                <a:schemeClr val="tx1"/>
              </a:solidFill>
            </a:endParaRPr>
          </a:p>
        </p:txBody>
      </p:sp>
      <p:sp>
        <p:nvSpPr>
          <p:cNvPr id="7" name="Rectangle 6"/>
          <p:cNvSpPr/>
          <p:nvPr/>
        </p:nvSpPr>
        <p:spPr>
          <a:xfrm>
            <a:off x="217715" y="1393371"/>
            <a:ext cx="8708572" cy="2409372"/>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88461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Segmento</a:t>
            </a:r>
            <a:r>
              <a:rPr lang="en-US" dirty="0" smtClean="0"/>
              <a:t> </a:t>
            </a:r>
            <a:endParaRPr lang="en-US" dirty="0"/>
          </a:p>
        </p:txBody>
      </p:sp>
      <p:pic>
        <p:nvPicPr>
          <p:cNvPr id="6" name="Picture Placeholder 5"/>
          <p:cNvPicPr>
            <a:picLocks noGrp="1" noChangeAspect="1"/>
          </p:cNvPicPr>
          <p:nvPr>
            <p:ph type="pic" sz="quarter" idx="4294967295"/>
          </p:nvPr>
        </p:nvPicPr>
        <p:blipFill rotWithShape="1">
          <a:blip r:embed="rId3" cstate="print">
            <a:extLst>
              <a:ext uri="{28A0092B-C50C-407E-A947-70E740481C1C}">
                <a14:useLocalDpi xmlns:a14="http://schemas.microsoft.com/office/drawing/2010/main" val="0"/>
              </a:ext>
            </a:extLst>
          </a:blip>
          <a:srcRect t="33323" b="18609"/>
          <a:stretch/>
        </p:blipFill>
        <p:spPr>
          <a:xfrm>
            <a:off x="0" y="3130731"/>
            <a:ext cx="9144000" cy="3297237"/>
          </a:xfrm>
          <a:ln>
            <a:noFill/>
          </a:ln>
        </p:spPr>
      </p:pic>
      <p:sp>
        <p:nvSpPr>
          <p:cNvPr id="5" name="Content Placeholder 4"/>
          <p:cNvSpPr>
            <a:spLocks noGrp="1"/>
          </p:cNvSpPr>
          <p:nvPr>
            <p:ph sz="quarter" idx="4294967295"/>
          </p:nvPr>
        </p:nvSpPr>
        <p:spPr>
          <a:xfrm>
            <a:off x="521595" y="1225051"/>
            <a:ext cx="4376738" cy="1671637"/>
          </a:xfrm>
        </p:spPr>
        <p:txBody>
          <a:bodyPr>
            <a:noAutofit/>
          </a:bodyPr>
          <a:lstStyle/>
          <a:p>
            <a:pPr marL="457200" indent="-457200">
              <a:buClr>
                <a:srgbClr val="BF9000"/>
              </a:buClr>
              <a:buFont typeface="Arial" panose="020B0604020202020204" pitchFamily="34" charset="0"/>
              <a:buChar char="•"/>
            </a:pPr>
            <a:r>
              <a:rPr lang="es-MX" sz="2600" dirty="0" smtClean="0">
                <a:solidFill>
                  <a:schemeClr val="tx1"/>
                </a:solidFill>
              </a:rPr>
              <a:t>Amplias </a:t>
            </a:r>
          </a:p>
          <a:p>
            <a:pPr marL="457200" indent="-457200">
              <a:buClr>
                <a:srgbClr val="BF9000"/>
              </a:buClr>
              <a:buFont typeface="Arial" panose="020B0604020202020204" pitchFamily="34" charset="0"/>
              <a:buChar char="•"/>
            </a:pPr>
            <a:r>
              <a:rPr lang="es-MX" sz="2600" dirty="0" smtClean="0">
                <a:solidFill>
                  <a:schemeClr val="tx1"/>
                </a:solidFill>
              </a:rPr>
              <a:t>Mayor espacio en cajuela </a:t>
            </a:r>
          </a:p>
          <a:p>
            <a:pPr marL="457200" indent="-457200">
              <a:buClr>
                <a:srgbClr val="BF9000"/>
              </a:buClr>
              <a:buFont typeface="Arial" panose="020B0604020202020204" pitchFamily="34" charset="0"/>
              <a:buChar char="•"/>
            </a:pPr>
            <a:r>
              <a:rPr lang="es-MX" sz="2600" dirty="0" smtClean="0">
                <a:solidFill>
                  <a:schemeClr val="tx1"/>
                </a:solidFill>
              </a:rPr>
              <a:t>Cómodas </a:t>
            </a:r>
          </a:p>
          <a:p>
            <a:pPr marL="457200" indent="-457200">
              <a:buClr>
                <a:srgbClr val="BF9000"/>
              </a:buClr>
              <a:buFont typeface="Arial" panose="020B0604020202020204" pitchFamily="34" charset="0"/>
              <a:buChar char="•"/>
            </a:pPr>
            <a:r>
              <a:rPr lang="es-MX" sz="2600" dirty="0" smtClean="0">
                <a:solidFill>
                  <a:schemeClr val="tx1"/>
                </a:solidFill>
              </a:rPr>
              <a:t>Altas </a:t>
            </a:r>
            <a:endParaRPr lang="es-MX" sz="2600" dirty="0">
              <a:solidFill>
                <a:schemeClr val="tx1"/>
              </a:solidFill>
            </a:endParaRPr>
          </a:p>
        </p:txBody>
      </p:sp>
      <p:sp>
        <p:nvSpPr>
          <p:cNvPr id="7" name="Content Placeholder 4"/>
          <p:cNvSpPr txBox="1">
            <a:spLocks/>
          </p:cNvSpPr>
          <p:nvPr/>
        </p:nvSpPr>
        <p:spPr>
          <a:xfrm>
            <a:off x="4898333" y="1231263"/>
            <a:ext cx="4597973" cy="1671637"/>
          </a:xfrm>
          <a:prstGeom prst="rect">
            <a:avLst/>
          </a:prstGeom>
        </p:spPr>
        <p:txBody>
          <a:bodyPr vert="horz" lIns="91440" tIns="45720" rIns="91440" bIns="45720" rtlCol="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kern="1200">
                <a:solidFill>
                  <a:schemeClr val="tx1">
                    <a:lumMod val="75000"/>
                    <a:lumOff val="2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lumMod val="75000"/>
                    <a:lumOff val="2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Clr>
                <a:srgbClr val="BF9000"/>
              </a:buClr>
              <a:buFont typeface="Arial" panose="020B0604020202020204" pitchFamily="34" charset="0"/>
              <a:buChar char="•"/>
            </a:pPr>
            <a:r>
              <a:rPr lang="es-MX" sz="2600" dirty="0" smtClean="0">
                <a:solidFill>
                  <a:schemeClr val="tx1"/>
                </a:solidFill>
              </a:rPr>
              <a:t>Primera opción </a:t>
            </a:r>
          </a:p>
          <a:p>
            <a:pPr marL="457200" indent="-457200">
              <a:buClr>
                <a:srgbClr val="BF9000"/>
              </a:buClr>
              <a:buFont typeface="Arial" panose="020B0604020202020204" pitchFamily="34" charset="0"/>
              <a:buChar char="•"/>
            </a:pPr>
            <a:r>
              <a:rPr lang="es-MX" sz="2600" dirty="0" smtClean="0">
                <a:solidFill>
                  <a:schemeClr val="tx1"/>
                </a:solidFill>
              </a:rPr>
              <a:t>Cambiar su sedán </a:t>
            </a:r>
          </a:p>
          <a:p>
            <a:pPr marL="457200" indent="-457200">
              <a:buClr>
                <a:srgbClr val="BF9000"/>
              </a:buClr>
              <a:buFont typeface="Arial" panose="020B0604020202020204" pitchFamily="34" charset="0"/>
              <a:buChar char="•"/>
            </a:pPr>
            <a:r>
              <a:rPr lang="es-MX" sz="2600" dirty="0" smtClean="0">
                <a:solidFill>
                  <a:schemeClr val="tx1"/>
                </a:solidFill>
              </a:rPr>
              <a:t>Clientes leales en SUV</a:t>
            </a:r>
            <a:endParaRPr lang="es-MX" sz="2600" dirty="0">
              <a:solidFill>
                <a:schemeClr val="tx1"/>
              </a:solidFill>
            </a:endParaRPr>
          </a:p>
        </p:txBody>
      </p:sp>
      <p:sp>
        <p:nvSpPr>
          <p:cNvPr id="8" name="Rectangle 7"/>
          <p:cNvSpPr/>
          <p:nvPr/>
        </p:nvSpPr>
        <p:spPr>
          <a:xfrm>
            <a:off x="232229" y="3378154"/>
            <a:ext cx="8679542" cy="2815771"/>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91981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err="1" smtClean="0"/>
              <a:t>Nuestros</a:t>
            </a:r>
            <a:r>
              <a:rPr lang="en-US" dirty="0" smtClean="0"/>
              <a:t> </a:t>
            </a:r>
            <a:r>
              <a:rPr lang="en-US" dirty="0" err="1" smtClean="0"/>
              <a:t>Clientes</a:t>
            </a:r>
            <a:endParaRPr lang="en-US" dirty="0"/>
          </a:p>
        </p:txBody>
      </p:sp>
      <p:pic>
        <p:nvPicPr>
          <p:cNvPr id="10" name="Picture Placeholder 9"/>
          <p:cNvPicPr>
            <a:picLocks noGrp="1" noChangeAspect="1"/>
          </p:cNvPicPr>
          <p:nvPr>
            <p:ph type="pic" sz="quarter" idx="4294967295"/>
          </p:nvPr>
        </p:nvPicPr>
        <p:blipFill rotWithShape="1">
          <a:blip r:embed="rId3">
            <a:extLst>
              <a:ext uri="{28A0092B-C50C-407E-A947-70E740481C1C}">
                <a14:useLocalDpi xmlns:a14="http://schemas.microsoft.com/office/drawing/2010/main" val="0"/>
              </a:ext>
            </a:extLst>
          </a:blip>
          <a:srcRect l="19251" r="22274" b="4336"/>
          <a:stretch/>
        </p:blipFill>
        <p:spPr>
          <a:xfrm>
            <a:off x="0" y="1020763"/>
            <a:ext cx="4999038" cy="5453062"/>
          </a:xfrm>
        </p:spPr>
      </p:pic>
      <p:sp>
        <p:nvSpPr>
          <p:cNvPr id="9" name="Content Placeholder 8"/>
          <p:cNvSpPr>
            <a:spLocks noGrp="1"/>
          </p:cNvSpPr>
          <p:nvPr>
            <p:ph sz="quarter" idx="4294967295"/>
          </p:nvPr>
        </p:nvSpPr>
        <p:spPr>
          <a:xfrm>
            <a:off x="5231267" y="897731"/>
            <a:ext cx="3727538" cy="5699125"/>
          </a:xfrm>
        </p:spPr>
        <p:txBody>
          <a:bodyPr>
            <a:normAutofit/>
          </a:bodyPr>
          <a:lstStyle/>
          <a:p>
            <a:pPr marL="457200" indent="-457200">
              <a:buClr>
                <a:srgbClr val="BF9000"/>
              </a:buClr>
              <a:buFont typeface="Arial" panose="020B0604020202020204" pitchFamily="34" charset="0"/>
              <a:buChar char="•"/>
            </a:pPr>
            <a:r>
              <a:rPr lang="es-MX" dirty="0" smtClean="0">
                <a:solidFill>
                  <a:srgbClr val="BF9000"/>
                </a:solidFill>
              </a:rPr>
              <a:t>Dinámicas</a:t>
            </a:r>
          </a:p>
          <a:p>
            <a:pPr marL="457200" indent="-457200">
              <a:buClr>
                <a:srgbClr val="BF9000"/>
              </a:buClr>
              <a:buFont typeface="Arial" panose="020B0604020202020204" pitchFamily="34" charset="0"/>
              <a:buChar char="•"/>
            </a:pPr>
            <a:r>
              <a:rPr lang="es-MX" dirty="0" smtClean="0">
                <a:solidFill>
                  <a:srgbClr val="BF9000"/>
                </a:solidFill>
              </a:rPr>
              <a:t>Aventureras</a:t>
            </a:r>
          </a:p>
          <a:p>
            <a:pPr marL="457200" indent="-457200">
              <a:buClr>
                <a:srgbClr val="BF9000"/>
              </a:buClr>
              <a:buFont typeface="Arial" panose="020B0604020202020204" pitchFamily="34" charset="0"/>
              <a:buChar char="•"/>
            </a:pPr>
            <a:r>
              <a:rPr lang="es-MX" dirty="0" smtClean="0">
                <a:solidFill>
                  <a:srgbClr val="BF9000"/>
                </a:solidFill>
              </a:rPr>
              <a:t>Ambiciosas</a:t>
            </a:r>
            <a:r>
              <a:rPr lang="es-MX" dirty="0" smtClean="0">
                <a:solidFill>
                  <a:schemeClr val="tx1"/>
                </a:solidFill>
              </a:rPr>
              <a:t> </a:t>
            </a:r>
            <a:r>
              <a:rPr lang="es-MX" dirty="0">
                <a:solidFill>
                  <a:schemeClr val="tx1"/>
                </a:solidFill>
              </a:rPr>
              <a:t>en el ámbito </a:t>
            </a:r>
            <a:r>
              <a:rPr lang="es-MX" dirty="0" smtClean="0">
                <a:solidFill>
                  <a:schemeClr val="tx1"/>
                </a:solidFill>
              </a:rPr>
              <a:t>profesional</a:t>
            </a:r>
          </a:p>
          <a:p>
            <a:pPr marL="457200" indent="-457200">
              <a:buClr>
                <a:srgbClr val="BF9000"/>
              </a:buClr>
              <a:buFont typeface="Arial" panose="020B0604020202020204" pitchFamily="34" charset="0"/>
              <a:buChar char="•"/>
            </a:pPr>
            <a:r>
              <a:rPr lang="es-MX" dirty="0" smtClean="0">
                <a:solidFill>
                  <a:schemeClr val="tx1"/>
                </a:solidFill>
              </a:rPr>
              <a:t>Buscan </a:t>
            </a:r>
            <a:r>
              <a:rPr lang="es-MX" dirty="0" smtClean="0">
                <a:solidFill>
                  <a:srgbClr val="BF9000"/>
                </a:solidFill>
              </a:rPr>
              <a:t>diferencia y  reconocimiento </a:t>
            </a:r>
            <a:endParaRPr lang="es-MX" dirty="0">
              <a:solidFill>
                <a:srgbClr val="BF9000"/>
              </a:solidFill>
            </a:endParaRPr>
          </a:p>
          <a:p>
            <a:pPr marL="457200" indent="-457200">
              <a:buClr>
                <a:srgbClr val="BF9000"/>
              </a:buClr>
              <a:buFont typeface="Arial" panose="020B0604020202020204" pitchFamily="34" charset="0"/>
              <a:buChar char="•"/>
            </a:pPr>
            <a:r>
              <a:rPr lang="es-MX" dirty="0" smtClean="0">
                <a:solidFill>
                  <a:schemeClr val="tx1"/>
                </a:solidFill>
              </a:rPr>
              <a:t>Compradores </a:t>
            </a:r>
            <a:r>
              <a:rPr lang="es-MX" dirty="0">
                <a:solidFill>
                  <a:schemeClr val="tx1"/>
                </a:solidFill>
              </a:rPr>
              <a:t>inteligentes </a:t>
            </a:r>
            <a:r>
              <a:rPr lang="es-MX" dirty="0" smtClean="0">
                <a:solidFill>
                  <a:schemeClr val="tx1"/>
                </a:solidFill>
              </a:rPr>
              <a:t>(</a:t>
            </a:r>
            <a:r>
              <a:rPr lang="es-MX" dirty="0" smtClean="0">
                <a:solidFill>
                  <a:srgbClr val="BF9000"/>
                </a:solidFill>
              </a:rPr>
              <a:t>costo-beneficio</a:t>
            </a:r>
            <a:r>
              <a:rPr lang="es-MX" dirty="0" smtClean="0">
                <a:solidFill>
                  <a:schemeClr val="tx1"/>
                </a:solidFill>
              </a:rPr>
              <a:t>)</a:t>
            </a:r>
          </a:p>
          <a:p>
            <a:pPr marL="457200" indent="-457200">
              <a:buClr>
                <a:srgbClr val="BF9000"/>
              </a:buClr>
              <a:buFont typeface="Arial" panose="020B0604020202020204" pitchFamily="34" charset="0"/>
              <a:buChar char="•"/>
            </a:pPr>
            <a:r>
              <a:rPr lang="es-MX" dirty="0" smtClean="0">
                <a:solidFill>
                  <a:schemeClr val="tx1"/>
                </a:solidFill>
              </a:rPr>
              <a:t>Hombres/mujeres</a:t>
            </a:r>
          </a:p>
          <a:p>
            <a:pPr marL="457200" indent="-457200">
              <a:buClr>
                <a:srgbClr val="BF9000"/>
              </a:buClr>
              <a:buFont typeface="Arial" panose="020B0604020202020204" pitchFamily="34" charset="0"/>
              <a:buChar char="•"/>
            </a:pPr>
            <a:r>
              <a:rPr lang="es-MX" dirty="0" smtClean="0">
                <a:solidFill>
                  <a:schemeClr val="tx1"/>
                </a:solidFill>
              </a:rPr>
              <a:t>Casados/solteros</a:t>
            </a:r>
          </a:p>
          <a:p>
            <a:pPr marL="457200" indent="-457200">
              <a:buClr>
                <a:srgbClr val="BF9000"/>
              </a:buClr>
              <a:buFont typeface="Arial" panose="020B0604020202020204" pitchFamily="34" charset="0"/>
              <a:buChar char="•"/>
            </a:pPr>
            <a:r>
              <a:rPr lang="es-MX" dirty="0" smtClean="0">
                <a:solidFill>
                  <a:schemeClr val="tx1"/>
                </a:solidFill>
              </a:rPr>
              <a:t> </a:t>
            </a:r>
            <a:r>
              <a:rPr lang="es-MX" dirty="0">
                <a:solidFill>
                  <a:schemeClr val="tx1"/>
                </a:solidFill>
              </a:rPr>
              <a:t>C</a:t>
            </a:r>
            <a:r>
              <a:rPr lang="es-MX" dirty="0" smtClean="0">
                <a:solidFill>
                  <a:schemeClr val="tx1"/>
                </a:solidFill>
              </a:rPr>
              <a:t>on/sin hijos</a:t>
            </a:r>
          </a:p>
        </p:txBody>
      </p:sp>
      <p:sp>
        <p:nvSpPr>
          <p:cNvPr id="5" name="Rectangle 4"/>
          <p:cNvSpPr/>
          <p:nvPr/>
        </p:nvSpPr>
        <p:spPr>
          <a:xfrm>
            <a:off x="232229" y="1248229"/>
            <a:ext cx="4499428" cy="4963885"/>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706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Razones</a:t>
            </a:r>
            <a:r>
              <a:rPr lang="en-US" dirty="0" smtClean="0"/>
              <a:t> de </a:t>
            </a:r>
            <a:r>
              <a:rPr lang="en-US" dirty="0" err="1" smtClean="0"/>
              <a:t>compra</a:t>
            </a:r>
            <a:endParaRPr lang="en-US" dirty="0"/>
          </a:p>
        </p:txBody>
      </p:sp>
      <p:pic>
        <p:nvPicPr>
          <p:cNvPr id="7" name="Picture Placeholder 6"/>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l="17742" r="17742"/>
          <a:stretch>
            <a:fillRect/>
          </a:stretch>
        </p:blipFill>
        <p:spPr>
          <a:xfrm>
            <a:off x="0" y="1276016"/>
            <a:ext cx="4926013" cy="5092700"/>
          </a:xfrm>
        </p:spPr>
      </p:pic>
      <p:sp>
        <p:nvSpPr>
          <p:cNvPr id="5" name="Content Placeholder 4"/>
          <p:cNvSpPr>
            <a:spLocks noGrp="1"/>
          </p:cNvSpPr>
          <p:nvPr>
            <p:ph sz="quarter" idx="4294967295"/>
          </p:nvPr>
        </p:nvSpPr>
        <p:spPr>
          <a:xfrm>
            <a:off x="5384799" y="1308830"/>
            <a:ext cx="3422650" cy="2360612"/>
          </a:xfrm>
        </p:spPr>
        <p:txBody>
          <a:bodyPr>
            <a:normAutofit/>
          </a:bodyPr>
          <a:lstStyle/>
          <a:p>
            <a:r>
              <a:rPr lang="es-MX" dirty="0" smtClean="0">
                <a:solidFill>
                  <a:schemeClr val="tx1"/>
                </a:solidFill>
              </a:rPr>
              <a:t>Chevrolet </a:t>
            </a:r>
            <a:r>
              <a:rPr lang="es-MX" dirty="0" err="1" smtClean="0">
                <a:solidFill>
                  <a:schemeClr val="tx1"/>
                </a:solidFill>
              </a:rPr>
              <a:t>Tracker</a:t>
            </a:r>
            <a:endParaRPr lang="es-MX" dirty="0" smtClean="0">
              <a:solidFill>
                <a:schemeClr val="tx1"/>
              </a:solidFill>
            </a:endParaRPr>
          </a:p>
          <a:p>
            <a:pPr>
              <a:buClr>
                <a:srgbClr val="BF9000"/>
              </a:buClr>
              <a:buFont typeface="Wingdings" panose="05000000000000000000" pitchFamily="2" charset="2"/>
              <a:buChar char="ü"/>
            </a:pPr>
            <a:r>
              <a:rPr lang="es-MX" dirty="0" smtClean="0">
                <a:solidFill>
                  <a:schemeClr val="tx1"/>
                </a:solidFill>
              </a:rPr>
              <a:t>Reflejo del éxito </a:t>
            </a:r>
          </a:p>
          <a:p>
            <a:pPr>
              <a:buClr>
                <a:srgbClr val="BF9000"/>
              </a:buClr>
              <a:buFont typeface="Wingdings" panose="05000000000000000000" pitchFamily="2" charset="2"/>
              <a:buChar char="ü"/>
            </a:pPr>
            <a:r>
              <a:rPr lang="es-MX" dirty="0" smtClean="0">
                <a:solidFill>
                  <a:schemeClr val="tx1"/>
                </a:solidFill>
              </a:rPr>
              <a:t>Crecimiento profesional y personal </a:t>
            </a:r>
            <a:endParaRPr lang="es-MX" dirty="0">
              <a:solidFill>
                <a:schemeClr val="tx1"/>
              </a:solidFill>
            </a:endParaRPr>
          </a:p>
        </p:txBody>
      </p:sp>
      <p:sp>
        <p:nvSpPr>
          <p:cNvPr id="8" name="Rectangle 7"/>
          <p:cNvSpPr/>
          <p:nvPr/>
        </p:nvSpPr>
        <p:spPr>
          <a:xfrm>
            <a:off x="203200" y="1498266"/>
            <a:ext cx="4455885" cy="4641516"/>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4"/>
          <p:cNvSpPr txBox="1">
            <a:spLocks/>
          </p:cNvSpPr>
          <p:nvPr/>
        </p:nvSpPr>
        <p:spPr>
          <a:xfrm>
            <a:off x="5458277" y="4109246"/>
            <a:ext cx="3275693" cy="2132470"/>
          </a:xfrm>
          <a:prstGeom prst="rect">
            <a:avLst/>
          </a:prstGeom>
          <a:ln w="38100">
            <a:solidFill>
              <a:srgbClr val="BF9000"/>
            </a:solidFill>
            <a:prstDash val="solid"/>
          </a:ln>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lumMod val="75000"/>
                    <a:lumOff val="2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lumMod val="75000"/>
                    <a:lumOff val="2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s-MX" dirty="0" smtClean="0">
                <a:solidFill>
                  <a:srgbClr val="BF9000"/>
                </a:solidFill>
              </a:rPr>
              <a:t>DISEÑO </a:t>
            </a:r>
          </a:p>
          <a:p>
            <a:pPr algn="ctr"/>
            <a:r>
              <a:rPr lang="es-MX" dirty="0" smtClean="0"/>
              <a:t>ESPACIO </a:t>
            </a:r>
            <a:endParaRPr lang="es-MX" dirty="0" smtClean="0">
              <a:solidFill>
                <a:srgbClr val="BF9000"/>
              </a:solidFill>
            </a:endParaRPr>
          </a:p>
          <a:p>
            <a:pPr algn="ctr"/>
            <a:r>
              <a:rPr lang="es-MX" dirty="0" smtClean="0">
                <a:solidFill>
                  <a:schemeClr val="accent4">
                    <a:lumMod val="75000"/>
                  </a:schemeClr>
                </a:solidFill>
              </a:rPr>
              <a:t>EQUIPAMIENTO</a:t>
            </a:r>
            <a:r>
              <a:rPr lang="es-MX" dirty="0" smtClean="0"/>
              <a:t> </a:t>
            </a:r>
          </a:p>
          <a:p>
            <a:pPr algn="ctr"/>
            <a:r>
              <a:rPr lang="es-MX" dirty="0" smtClean="0">
                <a:solidFill>
                  <a:schemeClr val="tx1"/>
                </a:solidFill>
              </a:rPr>
              <a:t>PRECIO </a:t>
            </a:r>
            <a:endParaRPr lang="es-MX" dirty="0">
              <a:solidFill>
                <a:schemeClr val="tx1"/>
              </a:solidFill>
            </a:endParaRPr>
          </a:p>
        </p:txBody>
      </p:sp>
    </p:spTree>
    <p:extLst>
      <p:ext uri="{BB962C8B-B14F-4D97-AF65-F5344CB8AC3E}">
        <p14:creationId xmlns:p14="http://schemas.microsoft.com/office/powerpoint/2010/main" val="17360483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Razones</a:t>
            </a:r>
            <a:r>
              <a:rPr lang="en-US" dirty="0" smtClean="0"/>
              <a:t> de </a:t>
            </a:r>
            <a:r>
              <a:rPr lang="en-US" dirty="0" err="1" smtClean="0"/>
              <a:t>compra</a:t>
            </a:r>
            <a:r>
              <a:rPr lang="en-US" dirty="0" smtClean="0"/>
              <a:t> </a:t>
            </a:r>
            <a:endParaRPr lang="en-US" dirty="0"/>
          </a:p>
        </p:txBody>
      </p:sp>
      <p:sp>
        <p:nvSpPr>
          <p:cNvPr id="9" name="Text Placeholder 8"/>
          <p:cNvSpPr>
            <a:spLocks noGrp="1"/>
          </p:cNvSpPr>
          <p:nvPr>
            <p:ph type="body" sz="quarter" idx="16"/>
          </p:nvPr>
        </p:nvSpPr>
        <p:spPr>
          <a:xfrm>
            <a:off x="628650" y="760352"/>
            <a:ext cx="7886700" cy="566737"/>
          </a:xfrm>
        </p:spPr>
        <p:txBody>
          <a:bodyPr>
            <a:noAutofit/>
          </a:bodyPr>
          <a:lstStyle/>
          <a:p>
            <a:r>
              <a:rPr lang="es-MX" dirty="0" smtClean="0">
                <a:solidFill>
                  <a:schemeClr val="tx1"/>
                </a:solidFill>
              </a:rPr>
              <a:t>Nivel </a:t>
            </a:r>
            <a:r>
              <a:rPr lang="es-MX" dirty="0">
                <a:solidFill>
                  <a:schemeClr val="tx1"/>
                </a:solidFill>
              </a:rPr>
              <a:t>de contenido sorprendente que va más allá de lo </a:t>
            </a:r>
            <a:r>
              <a:rPr lang="es-MX" dirty="0" smtClean="0">
                <a:solidFill>
                  <a:schemeClr val="tx1"/>
                </a:solidFill>
              </a:rPr>
              <a:t>esperado.</a:t>
            </a:r>
            <a:endParaRPr lang="en-US" dirty="0"/>
          </a:p>
        </p:txBody>
      </p:sp>
      <p:pic>
        <p:nvPicPr>
          <p:cNvPr id="14" name="Content Placeholder 13"/>
          <p:cNvPicPr>
            <a:picLocks noGrp="1" noChangeAspect="1"/>
          </p:cNvPicPr>
          <p:nvPr>
            <p:ph sz="half" idx="4294967295"/>
          </p:nvPr>
        </p:nvPicPr>
        <p:blipFill rotWithShape="1">
          <a:blip r:embed="rId3">
            <a:extLst>
              <a:ext uri="{28A0092B-C50C-407E-A947-70E740481C1C}">
                <a14:useLocalDpi xmlns:a14="http://schemas.microsoft.com/office/drawing/2010/main" val="0"/>
              </a:ext>
            </a:extLst>
          </a:blip>
          <a:srcRect t="5053" b="24308"/>
          <a:stretch/>
        </p:blipFill>
        <p:spPr>
          <a:xfrm>
            <a:off x="304800" y="1600200"/>
            <a:ext cx="2397125" cy="4005262"/>
          </a:xfrm>
          <a:ln>
            <a:noFill/>
          </a:ln>
        </p:spPr>
      </p:pic>
      <p:pic>
        <p:nvPicPr>
          <p:cNvPr id="15" name="Content Placeholder 14"/>
          <p:cNvPicPr>
            <a:picLocks noGrp="1" noChangeAspect="1"/>
          </p:cNvPicPr>
          <p:nvPr>
            <p:ph sz="half" idx="4294967295"/>
          </p:nvPr>
        </p:nvPicPr>
        <p:blipFill rotWithShape="1">
          <a:blip r:embed="rId4" cstate="print">
            <a:extLst>
              <a:ext uri="{28A0092B-C50C-407E-A947-70E740481C1C}">
                <a14:useLocalDpi xmlns:a14="http://schemas.microsoft.com/office/drawing/2010/main" val="0"/>
              </a:ext>
            </a:extLst>
          </a:blip>
          <a:srcRect l="3646" t="6648"/>
          <a:stretch/>
        </p:blipFill>
        <p:spPr>
          <a:xfrm>
            <a:off x="6442075" y="1585912"/>
            <a:ext cx="2463800" cy="4019550"/>
          </a:xfrm>
          <a:ln>
            <a:noFill/>
          </a:ln>
        </p:spPr>
      </p:pic>
      <p:pic>
        <p:nvPicPr>
          <p:cNvPr id="16" name="Content Placeholder 15"/>
          <p:cNvPicPr>
            <a:picLocks noGrp="1" noChangeAspect="1"/>
          </p:cNvPicPr>
          <p:nvPr>
            <p:ph sz="half" idx="4294967295"/>
          </p:nvPr>
        </p:nvPicPr>
        <p:blipFill rotWithShape="1">
          <a:blip r:embed="rId5" cstate="print">
            <a:extLst>
              <a:ext uri="{28A0092B-C50C-407E-A947-70E740481C1C}">
                <a14:useLocalDpi xmlns:a14="http://schemas.microsoft.com/office/drawing/2010/main" val="0"/>
              </a:ext>
            </a:extLst>
          </a:blip>
          <a:srcRect t="6934" r="12351" b="740"/>
          <a:stretch/>
        </p:blipFill>
        <p:spPr>
          <a:xfrm>
            <a:off x="3363119" y="1738045"/>
            <a:ext cx="2417762" cy="4005262"/>
          </a:xfrm>
          <a:ln>
            <a:noFill/>
          </a:ln>
        </p:spPr>
      </p:pic>
      <p:sp>
        <p:nvSpPr>
          <p:cNvPr id="10" name="Text Placeholder 9"/>
          <p:cNvSpPr>
            <a:spLocks noGrp="1"/>
          </p:cNvSpPr>
          <p:nvPr>
            <p:ph type="body" sz="quarter" idx="4294967295"/>
          </p:nvPr>
        </p:nvSpPr>
        <p:spPr>
          <a:xfrm>
            <a:off x="304800" y="5788022"/>
            <a:ext cx="2400300" cy="471487"/>
          </a:xfrm>
        </p:spPr>
        <p:txBody>
          <a:bodyPr>
            <a:noAutofit/>
          </a:bodyPr>
          <a:lstStyle/>
          <a:p>
            <a:pPr marL="0" indent="0">
              <a:buNone/>
            </a:pPr>
            <a:r>
              <a:rPr lang="en-US" dirty="0" err="1" smtClean="0">
                <a:solidFill>
                  <a:schemeClr val="tx1"/>
                </a:solidFill>
              </a:rPr>
              <a:t>Diseño</a:t>
            </a:r>
            <a:r>
              <a:rPr lang="en-US" sz="2600" dirty="0" smtClean="0">
                <a:solidFill>
                  <a:schemeClr val="tx1"/>
                </a:solidFill>
              </a:rPr>
              <a:t> </a:t>
            </a:r>
            <a:r>
              <a:rPr lang="en-US" sz="2600" dirty="0" err="1" smtClean="0">
                <a:solidFill>
                  <a:schemeClr val="tx1"/>
                </a:solidFill>
              </a:rPr>
              <a:t>impactante</a:t>
            </a:r>
            <a:endParaRPr lang="en-US" sz="2600" dirty="0">
              <a:solidFill>
                <a:schemeClr val="tx1"/>
              </a:solidFill>
            </a:endParaRPr>
          </a:p>
        </p:txBody>
      </p:sp>
      <p:sp>
        <p:nvSpPr>
          <p:cNvPr id="11" name="Text Placeholder 10"/>
          <p:cNvSpPr>
            <a:spLocks noGrp="1"/>
          </p:cNvSpPr>
          <p:nvPr>
            <p:ph type="body" sz="quarter" idx="4294967295"/>
          </p:nvPr>
        </p:nvSpPr>
        <p:spPr>
          <a:xfrm>
            <a:off x="3221037" y="5783262"/>
            <a:ext cx="2559844" cy="471487"/>
          </a:xfrm>
        </p:spPr>
        <p:txBody>
          <a:bodyPr>
            <a:noAutofit/>
          </a:bodyPr>
          <a:lstStyle/>
          <a:p>
            <a:pPr marL="0" indent="0" algn="ctr">
              <a:buNone/>
            </a:pPr>
            <a:r>
              <a:rPr lang="en-US" dirty="0" err="1" smtClean="0">
                <a:solidFill>
                  <a:schemeClr val="tx1"/>
                </a:solidFill>
              </a:rPr>
              <a:t>Desempeño</a:t>
            </a:r>
            <a:r>
              <a:rPr lang="en-US" dirty="0" smtClean="0">
                <a:solidFill>
                  <a:schemeClr val="tx1"/>
                </a:solidFill>
              </a:rPr>
              <a:t> y </a:t>
            </a:r>
            <a:r>
              <a:rPr lang="en-US" dirty="0" err="1" smtClean="0">
                <a:solidFill>
                  <a:schemeClr val="tx1"/>
                </a:solidFill>
              </a:rPr>
              <a:t>eficiencia</a:t>
            </a:r>
            <a:endParaRPr lang="en-US" dirty="0">
              <a:solidFill>
                <a:schemeClr val="tx1"/>
              </a:solidFill>
            </a:endParaRPr>
          </a:p>
        </p:txBody>
      </p:sp>
      <p:sp>
        <p:nvSpPr>
          <p:cNvPr id="12" name="Text Placeholder 11"/>
          <p:cNvSpPr>
            <a:spLocks noGrp="1"/>
          </p:cNvSpPr>
          <p:nvPr>
            <p:ph type="body" sz="quarter" idx="4294967295"/>
          </p:nvPr>
        </p:nvSpPr>
        <p:spPr>
          <a:xfrm>
            <a:off x="6323012" y="5783261"/>
            <a:ext cx="2701925" cy="471487"/>
          </a:xfrm>
        </p:spPr>
        <p:txBody>
          <a:bodyPr>
            <a:noAutofit/>
          </a:bodyPr>
          <a:lstStyle/>
          <a:p>
            <a:pPr marL="0" indent="0" algn="r">
              <a:buNone/>
            </a:pPr>
            <a:r>
              <a:rPr lang="en-US" dirty="0" err="1" smtClean="0">
                <a:solidFill>
                  <a:schemeClr val="tx1"/>
                </a:solidFill>
              </a:rPr>
              <a:t>Equipamiento</a:t>
            </a:r>
            <a:r>
              <a:rPr lang="en-US" dirty="0" smtClean="0">
                <a:solidFill>
                  <a:schemeClr val="tx1"/>
                </a:solidFill>
              </a:rPr>
              <a:t> </a:t>
            </a:r>
            <a:r>
              <a:rPr lang="en-US" dirty="0" err="1" smtClean="0">
                <a:solidFill>
                  <a:schemeClr val="tx1"/>
                </a:solidFill>
              </a:rPr>
              <a:t>inesperado</a:t>
            </a:r>
            <a:endParaRPr lang="en-US" dirty="0">
              <a:solidFill>
                <a:schemeClr val="tx1"/>
              </a:solidFill>
            </a:endParaRPr>
          </a:p>
        </p:txBody>
      </p:sp>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63119" y="1738045"/>
            <a:ext cx="106017" cy="4005262"/>
          </a:xfrm>
          <a:prstGeom prst="rect">
            <a:avLst/>
          </a:prstGeom>
        </p:spPr>
      </p:pic>
      <p:pic>
        <p:nvPicPr>
          <p:cNvPr id="17" name="Picture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4800" y="1600200"/>
            <a:ext cx="106017" cy="4005262"/>
          </a:xfrm>
          <a:prstGeom prst="rect">
            <a:avLst/>
          </a:prstGeom>
        </p:spPr>
      </p:pic>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42075" y="1585912"/>
            <a:ext cx="106017" cy="4005262"/>
          </a:xfrm>
          <a:prstGeom prst="rect">
            <a:avLst/>
          </a:prstGeom>
        </p:spPr>
      </p:pic>
    </p:spTree>
    <p:extLst>
      <p:ext uri="{BB962C8B-B14F-4D97-AF65-F5344CB8AC3E}">
        <p14:creationId xmlns:p14="http://schemas.microsoft.com/office/powerpoint/2010/main" val="30303172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5578" y="1035177"/>
            <a:ext cx="3346140" cy="3346140"/>
          </a:xfrm>
          <a:prstGeom prst="rect">
            <a:avLst/>
          </a:prstGeom>
        </p:spPr>
      </p:pic>
      <p:sp>
        <p:nvSpPr>
          <p:cNvPr id="2" name="Title 1"/>
          <p:cNvSpPr>
            <a:spLocks noGrp="1"/>
          </p:cNvSpPr>
          <p:nvPr>
            <p:ph type="title"/>
          </p:nvPr>
        </p:nvSpPr>
        <p:spPr/>
        <p:txBody>
          <a:bodyPr>
            <a:noAutofit/>
          </a:bodyPr>
          <a:lstStyle/>
          <a:p>
            <a:r>
              <a:rPr lang="en-US" dirty="0" err="1" smtClean="0"/>
              <a:t>Pruebas</a:t>
            </a:r>
            <a:endParaRPr lang="en-US" dirty="0"/>
          </a:p>
        </p:txBody>
      </p:sp>
      <p:sp>
        <p:nvSpPr>
          <p:cNvPr id="11" name="TextBox 10"/>
          <p:cNvSpPr txBox="1"/>
          <p:nvPr/>
        </p:nvSpPr>
        <p:spPr>
          <a:xfrm>
            <a:off x="214983" y="2118737"/>
            <a:ext cx="4585893" cy="1600438"/>
          </a:xfrm>
          <a:prstGeom prst="rect">
            <a:avLst/>
          </a:prstGeom>
          <a:noFill/>
        </p:spPr>
        <p:txBody>
          <a:bodyPr wrap="square" rtlCol="0">
            <a:spAutoFit/>
          </a:bodyPr>
          <a:lstStyle/>
          <a:p>
            <a:pPr algn="ctr"/>
            <a:r>
              <a:rPr lang="en-US" sz="5400" dirty="0" smtClean="0"/>
              <a:t>3,000,000 km</a:t>
            </a:r>
          </a:p>
          <a:p>
            <a:pPr algn="ctr"/>
            <a:r>
              <a:rPr lang="en-US" sz="4400" dirty="0" smtClean="0"/>
              <a:t> = </a:t>
            </a:r>
            <a:endParaRPr lang="en-US" sz="4400" dirty="0"/>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2114" y="1150199"/>
            <a:ext cx="3127285" cy="3127285"/>
          </a:xfrm>
          <a:prstGeom prst="rect">
            <a:avLst/>
          </a:prstGeom>
        </p:spPr>
      </p:pic>
      <p:sp>
        <p:nvSpPr>
          <p:cNvPr id="13" name="TextBox 12"/>
          <p:cNvSpPr txBox="1"/>
          <p:nvPr/>
        </p:nvSpPr>
        <p:spPr>
          <a:xfrm>
            <a:off x="5465346" y="4530647"/>
            <a:ext cx="2828424" cy="830997"/>
          </a:xfrm>
          <a:prstGeom prst="rect">
            <a:avLst/>
          </a:prstGeom>
          <a:noFill/>
        </p:spPr>
        <p:txBody>
          <a:bodyPr wrap="square" rtlCol="0">
            <a:spAutoFit/>
          </a:bodyPr>
          <a:lstStyle/>
          <a:p>
            <a:r>
              <a:rPr lang="en-US" sz="4800" dirty="0" smtClean="0">
                <a:solidFill>
                  <a:srgbClr val="BF9000"/>
                </a:solidFill>
              </a:rPr>
              <a:t>75</a:t>
            </a:r>
            <a:r>
              <a:rPr lang="en-US" sz="4400" dirty="0" smtClean="0"/>
              <a:t> </a:t>
            </a:r>
            <a:r>
              <a:rPr lang="en-US" sz="4400" dirty="0" err="1" smtClean="0"/>
              <a:t>vueltas</a:t>
            </a:r>
            <a:endParaRPr lang="en-US" sz="4400" dirty="0"/>
          </a:p>
        </p:txBody>
      </p:sp>
      <p:sp>
        <p:nvSpPr>
          <p:cNvPr id="14" name="TextBox 13"/>
          <p:cNvSpPr txBox="1"/>
          <p:nvPr/>
        </p:nvSpPr>
        <p:spPr>
          <a:xfrm>
            <a:off x="283578" y="5420196"/>
            <a:ext cx="8627644" cy="954107"/>
          </a:xfrm>
          <a:prstGeom prst="rect">
            <a:avLst/>
          </a:prstGeom>
          <a:noFill/>
          <a:ln w="38100">
            <a:solidFill>
              <a:srgbClr val="BF9000"/>
            </a:solidFill>
            <a:prstDash val="solid"/>
          </a:ln>
        </p:spPr>
        <p:txBody>
          <a:bodyPr wrap="square" rtlCol="0">
            <a:spAutoFit/>
          </a:bodyPr>
          <a:lstStyle/>
          <a:p>
            <a:pPr lvl="0" algn="ctr" defTabSz="914400">
              <a:defRPr/>
            </a:pPr>
            <a:r>
              <a:rPr lang="es-MX" sz="2800" dirty="0" smtClean="0"/>
              <a:t>Nivel </a:t>
            </a:r>
            <a:r>
              <a:rPr lang="es-MX" sz="2800" dirty="0"/>
              <a:t>de calidad en contenido, diseño, especificaciones y sensación de </a:t>
            </a:r>
            <a:r>
              <a:rPr lang="es-MX" sz="2800" dirty="0" smtClean="0"/>
              <a:t>manejo.</a:t>
            </a:r>
            <a:endParaRPr lang="en-US" sz="2800"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161740">
            <a:off x="4413994" y="3507126"/>
            <a:ext cx="1395543" cy="740595"/>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2995053">
            <a:off x="7876697" y="1080463"/>
            <a:ext cx="1207723" cy="640922"/>
          </a:xfrm>
          <a:prstGeom prst="rect">
            <a:avLst/>
          </a:prstGeom>
        </p:spPr>
      </p:pic>
      <p:cxnSp>
        <p:nvCxnSpPr>
          <p:cNvPr id="15" name="Straight Connector 14"/>
          <p:cNvCxnSpPr/>
          <p:nvPr/>
        </p:nvCxnSpPr>
        <p:spPr>
          <a:xfrm>
            <a:off x="1029052" y="2918956"/>
            <a:ext cx="974677" cy="6130"/>
          </a:xfrm>
          <a:prstGeom prst="line">
            <a:avLst/>
          </a:prstGeom>
          <a:ln w="19050">
            <a:solidFill>
              <a:srgbClr val="BF9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431774" y="2918956"/>
            <a:ext cx="1033668" cy="0"/>
          </a:xfrm>
          <a:prstGeom prst="line">
            <a:avLst/>
          </a:prstGeom>
          <a:ln w="19050">
            <a:solidFill>
              <a:srgbClr val="BF9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393590" y="2918956"/>
            <a:ext cx="288897" cy="0"/>
          </a:xfrm>
          <a:prstGeom prst="line">
            <a:avLst/>
          </a:prstGeom>
          <a:ln w="19050">
            <a:solidFill>
              <a:srgbClr val="BF9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488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Placeholder 16"/>
          <p:cNvPicPr>
            <a:picLocks noChangeAspect="1"/>
          </p:cNvPicPr>
          <p:nvPr/>
        </p:nvPicPr>
        <p:blipFill>
          <a:blip r:embed="rId3">
            <a:extLst>
              <a:ext uri="{28A0092B-C50C-407E-A947-70E740481C1C}">
                <a14:useLocalDpi xmlns:a14="http://schemas.microsoft.com/office/drawing/2010/main" val="0"/>
              </a:ext>
            </a:extLst>
          </a:blip>
          <a:srcRect l="5703" r="5703"/>
          <a:stretch>
            <a:fillRect/>
          </a:stretch>
        </p:blipFill>
        <p:spPr>
          <a:xfrm>
            <a:off x="0" y="-1390"/>
            <a:ext cx="4483844" cy="3344707"/>
          </a:xfrm>
          <a:prstGeom prst="rect">
            <a:avLst/>
          </a:prstGeom>
        </p:spPr>
      </p:pic>
      <p:sp>
        <p:nvSpPr>
          <p:cNvPr id="24" name="Title 1"/>
          <p:cNvSpPr txBox="1">
            <a:spLocks/>
          </p:cNvSpPr>
          <p:nvPr/>
        </p:nvSpPr>
        <p:spPr>
          <a:xfrm>
            <a:off x="42885" y="2793722"/>
            <a:ext cx="4518316" cy="6392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400" kern="1200">
                <a:solidFill>
                  <a:schemeClr val="accent4">
                    <a:lumMod val="75000"/>
                  </a:schemeClr>
                </a:solidFill>
                <a:latin typeface="+mj-lt"/>
                <a:ea typeface="+mj-ea"/>
                <a:cs typeface="+mj-cs"/>
              </a:defRPr>
            </a:lvl1pPr>
          </a:lstStyle>
          <a:p>
            <a:pPr algn="ctr"/>
            <a:r>
              <a:rPr lang="en-US" sz="2800" dirty="0" smtClean="0">
                <a:solidFill>
                  <a:schemeClr val="bg1"/>
                </a:solidFill>
              </a:rPr>
              <a:t>DISEÑO </a:t>
            </a:r>
            <a:endParaRPr lang="en-US" sz="2800" dirty="0">
              <a:solidFill>
                <a:schemeClr val="bg1"/>
              </a:solidFill>
            </a:endParaRPr>
          </a:p>
        </p:txBody>
      </p:sp>
      <p:pic>
        <p:nvPicPr>
          <p:cNvPr id="14" name="Picture Placeholder 13"/>
          <p:cNvPicPr>
            <a:picLocks noGrp="1" noChangeAspect="1"/>
          </p:cNvPicPr>
          <p:nvPr>
            <p:ph type="pic" sz="quarter" idx="19"/>
          </p:nvPr>
        </p:nvPicPr>
        <p:blipFill rotWithShape="1">
          <a:blip r:embed="rId4">
            <a:extLst>
              <a:ext uri="{28A0092B-C50C-407E-A947-70E740481C1C}">
                <a14:useLocalDpi xmlns:a14="http://schemas.microsoft.com/office/drawing/2010/main" val="0"/>
              </a:ext>
            </a:extLst>
          </a:blip>
          <a:srcRect l="190" t="1635" r="889"/>
          <a:stretch/>
        </p:blipFill>
        <p:spPr>
          <a:xfrm>
            <a:off x="4642156" y="-10391"/>
            <a:ext cx="4491453" cy="3350052"/>
          </a:xfrm>
        </p:spPr>
      </p:pic>
      <p:pic>
        <p:nvPicPr>
          <p:cNvPr id="16" name="Picture Placeholder 15"/>
          <p:cNvPicPr>
            <a:picLocks noGrp="1" noChangeAspect="1"/>
          </p:cNvPicPr>
          <p:nvPr>
            <p:ph type="pic" sz="quarter" idx="20"/>
          </p:nvPr>
        </p:nvPicPr>
        <p:blipFill>
          <a:blip r:embed="rId5">
            <a:extLst>
              <a:ext uri="{28A0092B-C50C-407E-A947-70E740481C1C}">
                <a14:useLocalDpi xmlns:a14="http://schemas.microsoft.com/office/drawing/2010/main" val="0"/>
              </a:ext>
            </a:extLst>
          </a:blip>
          <a:srcRect l="5703" r="5703"/>
          <a:stretch>
            <a:fillRect/>
          </a:stretch>
        </p:blipFill>
        <p:spPr>
          <a:xfrm>
            <a:off x="4642156" y="3445690"/>
            <a:ext cx="4523127" cy="3412309"/>
          </a:xfrm>
        </p:spPr>
      </p:pic>
      <p:pic>
        <p:nvPicPr>
          <p:cNvPr id="15" name="Picture Placeholder 14"/>
          <p:cNvPicPr>
            <a:picLocks noGrp="1" noChangeAspect="1"/>
          </p:cNvPicPr>
          <p:nvPr>
            <p:ph type="pic" sz="quarter" idx="23"/>
          </p:nvPr>
        </p:nvPicPr>
        <p:blipFill>
          <a:blip r:embed="rId6">
            <a:extLst>
              <a:ext uri="{28A0092B-C50C-407E-A947-70E740481C1C}">
                <a14:useLocalDpi xmlns:a14="http://schemas.microsoft.com/office/drawing/2010/main" val="0"/>
              </a:ext>
            </a:extLst>
          </a:blip>
          <a:srcRect l="5703" r="5703"/>
          <a:stretch>
            <a:fillRect/>
          </a:stretch>
        </p:blipFill>
        <p:spPr>
          <a:xfrm>
            <a:off x="5796" y="3506774"/>
            <a:ext cx="4478048" cy="3344594"/>
          </a:xfrm>
        </p:spPr>
      </p:pic>
      <p:sp>
        <p:nvSpPr>
          <p:cNvPr id="18" name="Title 1"/>
          <p:cNvSpPr txBox="1">
            <a:spLocks/>
          </p:cNvSpPr>
          <p:nvPr/>
        </p:nvSpPr>
        <p:spPr>
          <a:xfrm>
            <a:off x="4719513" y="2784312"/>
            <a:ext cx="4409822" cy="63265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kern="1200">
                <a:solidFill>
                  <a:schemeClr val="accent4">
                    <a:lumMod val="75000"/>
                  </a:schemeClr>
                </a:solidFill>
                <a:latin typeface="+mj-lt"/>
                <a:ea typeface="+mj-ea"/>
                <a:cs typeface="+mj-cs"/>
              </a:defRPr>
            </a:lvl1pPr>
          </a:lstStyle>
          <a:p>
            <a:r>
              <a:rPr lang="en-US" sz="2800" dirty="0" smtClean="0">
                <a:solidFill>
                  <a:schemeClr val="bg1"/>
                </a:solidFill>
              </a:rPr>
              <a:t>DESEMPEÑO Y EFICIENCIA </a:t>
            </a:r>
            <a:endParaRPr lang="en-US" sz="2800" dirty="0">
              <a:solidFill>
                <a:schemeClr val="bg1"/>
              </a:solidFill>
            </a:endParaRPr>
          </a:p>
        </p:txBody>
      </p:sp>
      <p:sp>
        <p:nvSpPr>
          <p:cNvPr id="19" name="Title 1"/>
          <p:cNvSpPr txBox="1">
            <a:spLocks/>
          </p:cNvSpPr>
          <p:nvPr/>
        </p:nvSpPr>
        <p:spPr>
          <a:xfrm>
            <a:off x="42885" y="6218712"/>
            <a:ext cx="4388663" cy="52560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kern="1200">
                <a:solidFill>
                  <a:schemeClr val="accent4">
                    <a:lumMod val="75000"/>
                  </a:schemeClr>
                </a:solidFill>
                <a:latin typeface="+mj-lt"/>
                <a:ea typeface="+mj-ea"/>
                <a:cs typeface="+mj-cs"/>
              </a:defRPr>
            </a:lvl1pPr>
          </a:lstStyle>
          <a:p>
            <a:pPr algn="ctr"/>
            <a:r>
              <a:rPr lang="en-US" sz="2800" dirty="0" smtClean="0">
                <a:solidFill>
                  <a:schemeClr val="bg1"/>
                </a:solidFill>
              </a:rPr>
              <a:t>TECNOLOGÍA Y CONECTIVIDAD </a:t>
            </a:r>
            <a:endParaRPr lang="en-US" sz="2800" dirty="0">
              <a:solidFill>
                <a:schemeClr val="bg1"/>
              </a:solidFill>
            </a:endParaRPr>
          </a:p>
        </p:txBody>
      </p:sp>
      <p:sp>
        <p:nvSpPr>
          <p:cNvPr id="20" name="Title 1"/>
          <p:cNvSpPr txBox="1">
            <a:spLocks/>
          </p:cNvSpPr>
          <p:nvPr/>
        </p:nvSpPr>
        <p:spPr>
          <a:xfrm>
            <a:off x="4762397" y="6209203"/>
            <a:ext cx="4194551" cy="6392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400" kern="1200">
                <a:solidFill>
                  <a:schemeClr val="accent4">
                    <a:lumMod val="75000"/>
                  </a:schemeClr>
                </a:solidFill>
                <a:latin typeface="+mj-lt"/>
                <a:ea typeface="+mj-ea"/>
                <a:cs typeface="+mj-cs"/>
              </a:defRPr>
            </a:lvl1pPr>
          </a:lstStyle>
          <a:p>
            <a:pPr algn="ctr"/>
            <a:r>
              <a:rPr lang="en-US" sz="2800" dirty="0" smtClean="0">
                <a:solidFill>
                  <a:schemeClr val="bg1"/>
                </a:solidFill>
              </a:rPr>
              <a:t>SEGURIDAD </a:t>
            </a:r>
            <a:endParaRPr lang="en-US" sz="2800" dirty="0">
              <a:solidFill>
                <a:schemeClr val="bg1"/>
              </a:solidFill>
            </a:endParaRPr>
          </a:p>
        </p:txBody>
      </p:sp>
      <p:sp>
        <p:nvSpPr>
          <p:cNvPr id="11" name="Rectangle 10"/>
          <p:cNvSpPr/>
          <p:nvPr/>
        </p:nvSpPr>
        <p:spPr>
          <a:xfrm>
            <a:off x="-1" y="-1390"/>
            <a:ext cx="4483845" cy="919333"/>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idx="4294967295"/>
          </p:nvPr>
        </p:nvSpPr>
        <p:spPr>
          <a:xfrm>
            <a:off x="532108" y="208349"/>
            <a:ext cx="3701962" cy="598488"/>
          </a:xfrm>
        </p:spPr>
        <p:txBody>
          <a:bodyPr>
            <a:normAutofit/>
          </a:bodyPr>
          <a:lstStyle/>
          <a:p>
            <a:r>
              <a:rPr lang="en-US" dirty="0" err="1" smtClean="0">
                <a:solidFill>
                  <a:schemeClr val="bg1"/>
                </a:solidFill>
              </a:rPr>
              <a:t>Pilares</a:t>
            </a:r>
            <a:r>
              <a:rPr lang="en-US" dirty="0" smtClean="0">
                <a:solidFill>
                  <a:schemeClr val="bg1"/>
                </a:solidFill>
              </a:rPr>
              <a:t> TRACKER</a:t>
            </a:r>
            <a:endParaRPr lang="en-US" dirty="0">
              <a:solidFill>
                <a:schemeClr val="bg1"/>
              </a:solidFill>
            </a:endParaRPr>
          </a:p>
        </p:txBody>
      </p:sp>
    </p:spTree>
    <p:extLst>
      <p:ext uri="{BB962C8B-B14F-4D97-AF65-F5344CB8AC3E}">
        <p14:creationId xmlns:p14="http://schemas.microsoft.com/office/powerpoint/2010/main" val="27962554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l="72475" t="2703"/>
          <a:stretch/>
        </p:blipFill>
        <p:spPr>
          <a:xfrm>
            <a:off x="5469938" y="3424546"/>
            <a:ext cx="1940528" cy="2261788"/>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38069" r="36172"/>
          <a:stretch/>
        </p:blipFill>
        <p:spPr>
          <a:xfrm>
            <a:off x="1990885" y="3393125"/>
            <a:ext cx="1816100" cy="2324630"/>
          </a:xfrm>
          <a:prstGeom prst="rect">
            <a:avLst/>
          </a:prstGeom>
        </p:spPr>
      </p:pic>
      <p:sp>
        <p:nvSpPr>
          <p:cNvPr id="7" name="Title 6"/>
          <p:cNvSpPr>
            <a:spLocks noGrp="1"/>
          </p:cNvSpPr>
          <p:nvPr>
            <p:ph type="title"/>
          </p:nvPr>
        </p:nvSpPr>
        <p:spPr/>
        <p:txBody>
          <a:bodyPr>
            <a:normAutofit fontScale="90000"/>
          </a:bodyPr>
          <a:lstStyle/>
          <a:p>
            <a:r>
              <a:rPr lang="es-MX" b="1" dirty="0" smtClean="0">
                <a:solidFill>
                  <a:srgbClr val="BF9000"/>
                </a:solidFill>
                <a:latin typeface="+mn-lt"/>
              </a:rPr>
              <a:t>Recomendaci</a:t>
            </a:r>
            <a:r>
              <a:rPr lang="es-MX" b="1" dirty="0" smtClean="0">
                <a:latin typeface="+mn-lt"/>
              </a:rPr>
              <a:t>ones</a:t>
            </a:r>
            <a:endParaRPr lang="es-MX" b="1" dirty="0">
              <a:latin typeface="+mn-lt"/>
            </a:endParaRPr>
          </a:p>
        </p:txBody>
      </p:sp>
      <p:sp>
        <p:nvSpPr>
          <p:cNvPr id="13" name="Text Placeholder 12"/>
          <p:cNvSpPr>
            <a:spLocks noGrp="1"/>
          </p:cNvSpPr>
          <p:nvPr>
            <p:ph type="body" sz="quarter" idx="4294967295"/>
          </p:nvPr>
        </p:nvSpPr>
        <p:spPr>
          <a:xfrm>
            <a:off x="1853793" y="2768571"/>
            <a:ext cx="2116323" cy="624554"/>
          </a:xfrm>
          <a:noFill/>
        </p:spPr>
        <p:txBody>
          <a:bodyPr anchor="ctr">
            <a:noAutofit/>
          </a:bodyPr>
          <a:lstStyle/>
          <a:p>
            <a:pPr>
              <a:buClr>
                <a:srgbClr val="BF9000"/>
              </a:buClr>
            </a:pPr>
            <a:r>
              <a:rPr lang="es-MX" dirty="0" smtClean="0">
                <a:solidFill>
                  <a:schemeClr val="tx1"/>
                </a:solidFill>
              </a:rPr>
              <a:t>Ventilado</a:t>
            </a:r>
            <a:endParaRPr lang="es-MX" dirty="0">
              <a:solidFill>
                <a:schemeClr val="tx1"/>
              </a:solidFill>
            </a:endParaRPr>
          </a:p>
        </p:txBody>
      </p:sp>
      <p:sp>
        <p:nvSpPr>
          <p:cNvPr id="14" name="Text Placeholder 13"/>
          <p:cNvSpPr>
            <a:spLocks noGrp="1"/>
          </p:cNvSpPr>
          <p:nvPr>
            <p:ph type="body" sz="quarter" idx="4294967295"/>
          </p:nvPr>
        </p:nvSpPr>
        <p:spPr>
          <a:xfrm>
            <a:off x="5469938" y="2703398"/>
            <a:ext cx="3106903" cy="731838"/>
          </a:xfrm>
          <a:noFill/>
        </p:spPr>
        <p:txBody>
          <a:bodyPr anchor="ctr">
            <a:noAutofit/>
          </a:bodyPr>
          <a:lstStyle/>
          <a:p>
            <a:pPr>
              <a:buClr>
                <a:srgbClr val="BF9000"/>
              </a:buClr>
            </a:pPr>
            <a:r>
              <a:rPr lang="es-MX" dirty="0" smtClean="0">
                <a:solidFill>
                  <a:schemeClr val="tx1"/>
                </a:solidFill>
              </a:rPr>
              <a:t>Buena conexión a </a:t>
            </a:r>
            <a:r>
              <a:rPr lang="es-MX" dirty="0">
                <a:solidFill>
                  <a:schemeClr val="tx1"/>
                </a:solidFill>
              </a:rPr>
              <a:t>I</a:t>
            </a:r>
            <a:r>
              <a:rPr lang="es-MX" dirty="0" smtClean="0">
                <a:solidFill>
                  <a:schemeClr val="tx1"/>
                </a:solidFill>
              </a:rPr>
              <a:t>nternet</a:t>
            </a:r>
            <a:endParaRPr lang="es-MX" dirty="0">
              <a:solidFill>
                <a:schemeClr val="tx1"/>
              </a:solidFill>
            </a:endParaRPr>
          </a:p>
        </p:txBody>
      </p:sp>
      <p:sp>
        <p:nvSpPr>
          <p:cNvPr id="15" name="Text Placeholder 14"/>
          <p:cNvSpPr>
            <a:spLocks noGrp="1"/>
          </p:cNvSpPr>
          <p:nvPr>
            <p:ph type="body" sz="quarter" idx="4294967295"/>
          </p:nvPr>
        </p:nvSpPr>
        <p:spPr>
          <a:xfrm>
            <a:off x="5469937" y="5393947"/>
            <a:ext cx="2944857" cy="731838"/>
          </a:xfrm>
          <a:noFill/>
        </p:spPr>
        <p:txBody>
          <a:bodyPr anchor="ctr">
            <a:noAutofit/>
          </a:bodyPr>
          <a:lstStyle/>
          <a:p>
            <a:pPr>
              <a:buClr>
                <a:srgbClr val="BF9000"/>
              </a:buClr>
            </a:pPr>
            <a:r>
              <a:rPr lang="es-MX" dirty="0" smtClean="0">
                <a:solidFill>
                  <a:schemeClr val="tx1"/>
                </a:solidFill>
              </a:rPr>
              <a:t>Participación activa</a:t>
            </a:r>
            <a:endParaRPr lang="es-MX" dirty="0">
              <a:solidFill>
                <a:schemeClr val="tx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77784" b="48088"/>
          <a:stretch/>
        </p:blipFill>
        <p:spPr>
          <a:xfrm>
            <a:off x="2033765" y="1496633"/>
            <a:ext cx="1566278" cy="1206765"/>
          </a:xfrm>
          <a:prstGeom prst="rect">
            <a:avLst/>
          </a:prstGeom>
        </p:spPr>
      </p:pic>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t="50908" r="78676"/>
          <a:stretch/>
        </p:blipFill>
        <p:spPr>
          <a:xfrm>
            <a:off x="5522343" y="1447251"/>
            <a:ext cx="1503363" cy="1141216"/>
          </a:xfrm>
          <a:prstGeom prst="rect">
            <a:avLst/>
          </a:prstGeom>
        </p:spPr>
      </p:pic>
      <p:sp>
        <p:nvSpPr>
          <p:cNvPr id="12" name="Text Placeholder 12"/>
          <p:cNvSpPr>
            <a:spLocks noGrp="1"/>
          </p:cNvSpPr>
          <p:nvPr>
            <p:ph type="body" sz="quarter" idx="4294967295"/>
          </p:nvPr>
        </p:nvSpPr>
        <p:spPr>
          <a:xfrm>
            <a:off x="1853793" y="5393947"/>
            <a:ext cx="2116323" cy="528301"/>
          </a:xfrm>
          <a:noFill/>
        </p:spPr>
        <p:txBody>
          <a:bodyPr anchor="ctr">
            <a:noAutofit/>
          </a:bodyPr>
          <a:lstStyle/>
          <a:p>
            <a:pPr>
              <a:buClr>
                <a:srgbClr val="BF9000"/>
              </a:buClr>
            </a:pPr>
            <a:r>
              <a:rPr lang="es-MX" dirty="0">
                <a:solidFill>
                  <a:schemeClr val="tx1"/>
                </a:solidFill>
              </a:rPr>
              <a:t>I</a:t>
            </a:r>
            <a:r>
              <a:rPr lang="es-MX" dirty="0" smtClean="0">
                <a:solidFill>
                  <a:schemeClr val="tx1"/>
                </a:solidFill>
              </a:rPr>
              <a:t>luminado</a:t>
            </a:r>
            <a:endParaRPr lang="es-MX" dirty="0">
              <a:solidFill>
                <a:schemeClr val="tx1"/>
              </a:solidFill>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9869" y="1534092"/>
            <a:ext cx="237052" cy="469456"/>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85291" y="4109478"/>
            <a:ext cx="237052" cy="469456"/>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4835" y="4109478"/>
            <a:ext cx="237052" cy="469456"/>
          </a:xfrm>
          <a:prstGeom prst="rect">
            <a:avLst/>
          </a:prstGeom>
        </p:spPr>
      </p:pic>
      <p:pic>
        <p:nvPicPr>
          <p:cNvPr id="21" name="Picture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2166" y="1557040"/>
            <a:ext cx="237052" cy="469456"/>
          </a:xfrm>
          <a:prstGeom prst="rect">
            <a:avLst/>
          </a:prstGeom>
        </p:spPr>
      </p:pic>
      <p:cxnSp>
        <p:nvCxnSpPr>
          <p:cNvPr id="6" name="Straight Connector 5"/>
          <p:cNvCxnSpPr/>
          <p:nvPr/>
        </p:nvCxnSpPr>
        <p:spPr>
          <a:xfrm>
            <a:off x="1633554" y="1297172"/>
            <a:ext cx="5587" cy="972169"/>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49754" y="1643699"/>
            <a:ext cx="126272" cy="248035"/>
          </a:xfrm>
          <a:prstGeom prst="rect">
            <a:avLst/>
          </a:prstGeom>
        </p:spPr>
      </p:pic>
      <p:pic>
        <p:nvPicPr>
          <p:cNvPr id="22" name="Picture 2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99773" y="1667750"/>
            <a:ext cx="126272" cy="248035"/>
          </a:xfrm>
          <a:prstGeom prst="rect">
            <a:avLst/>
          </a:prstGeom>
        </p:spPr>
      </p:pic>
      <p:cxnSp>
        <p:nvCxnSpPr>
          <p:cNvPr id="23" name="Straight Connector 22"/>
          <p:cNvCxnSpPr/>
          <p:nvPr/>
        </p:nvCxnSpPr>
        <p:spPr>
          <a:xfrm>
            <a:off x="5379057" y="1273208"/>
            <a:ext cx="4751" cy="826807"/>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10692" y="4220188"/>
            <a:ext cx="126272" cy="248035"/>
          </a:xfrm>
          <a:prstGeom prst="rect">
            <a:avLst/>
          </a:prstGeom>
        </p:spPr>
      </p:pic>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63361" y="4214622"/>
            <a:ext cx="126272" cy="248035"/>
          </a:xfrm>
          <a:prstGeom prst="rect">
            <a:avLst/>
          </a:prstGeom>
        </p:spPr>
      </p:pic>
      <p:cxnSp>
        <p:nvCxnSpPr>
          <p:cNvPr id="28" name="Straight Connector 27"/>
          <p:cNvCxnSpPr>
            <a:stCxn id="20" idx="0"/>
          </p:cNvCxnSpPr>
          <p:nvPr/>
        </p:nvCxnSpPr>
        <p:spPr>
          <a:xfrm flipH="1">
            <a:off x="1662913" y="4109478"/>
            <a:ext cx="448" cy="95554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endCxn id="19" idx="2"/>
          </p:cNvCxnSpPr>
          <p:nvPr/>
        </p:nvCxnSpPr>
        <p:spPr>
          <a:xfrm>
            <a:off x="5400115" y="4109478"/>
            <a:ext cx="3702" cy="469456"/>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30994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
          <p:cNvSpPr txBox="1">
            <a:spLocks/>
          </p:cNvSpPr>
          <p:nvPr/>
        </p:nvSpPr>
        <p:spPr>
          <a:xfrm>
            <a:off x="574157" y="2946507"/>
            <a:ext cx="4131653" cy="39114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MX" sz="2400" dirty="0" smtClean="0"/>
              <a:t>Motor </a:t>
            </a:r>
            <a:r>
              <a:rPr lang="es-MX" sz="2400" dirty="0"/>
              <a:t>turbo eficiente de 1.2 L </a:t>
            </a:r>
            <a:endParaRPr lang="en-US" sz="2400" dirty="0"/>
          </a:p>
          <a:p>
            <a:pPr marL="0" lvl="0" indent="0">
              <a:buNone/>
            </a:pPr>
            <a:r>
              <a:rPr lang="es-MX" sz="2400" dirty="0"/>
              <a:t>Dirección </a:t>
            </a:r>
            <a:r>
              <a:rPr lang="es-MX" sz="2400" dirty="0" err="1"/>
              <a:t>electroasistida</a:t>
            </a:r>
            <a:endParaRPr lang="en-US" sz="2400" dirty="0"/>
          </a:p>
          <a:p>
            <a:pPr marL="0" lvl="0" indent="0">
              <a:buNone/>
            </a:pPr>
            <a:r>
              <a:rPr lang="es-MX" sz="2400" dirty="0"/>
              <a:t>Transmisión manual de 5 velocidades </a:t>
            </a:r>
            <a:endParaRPr lang="en-US" sz="2400" dirty="0"/>
          </a:p>
          <a:p>
            <a:pPr marL="0" lvl="0" indent="0">
              <a:buNone/>
            </a:pPr>
            <a:r>
              <a:rPr lang="es-MX" sz="2400" dirty="0"/>
              <a:t>Luces diurnas LED</a:t>
            </a:r>
            <a:endParaRPr lang="en-US" sz="2400" dirty="0"/>
          </a:p>
          <a:p>
            <a:pPr marL="0" lvl="0" indent="0">
              <a:buNone/>
            </a:pPr>
            <a:r>
              <a:rPr lang="es-MX" sz="2400" dirty="0"/>
              <a:t>Faros delanteros de </a:t>
            </a:r>
            <a:r>
              <a:rPr lang="es-MX" sz="2400" dirty="0" smtClean="0"/>
              <a:t>halógeno</a:t>
            </a:r>
            <a:endParaRPr lang="en-US" sz="2400" dirty="0"/>
          </a:p>
        </p:txBody>
      </p:sp>
      <p:sp>
        <p:nvSpPr>
          <p:cNvPr id="22" name="Title 21"/>
          <p:cNvSpPr>
            <a:spLocks noGrp="1"/>
          </p:cNvSpPr>
          <p:nvPr>
            <p:ph type="title"/>
          </p:nvPr>
        </p:nvSpPr>
        <p:spPr/>
        <p:txBody>
          <a:bodyPr>
            <a:noAutofit/>
          </a:bodyPr>
          <a:lstStyle/>
          <a:p>
            <a:r>
              <a:rPr lang="en-US" dirty="0" err="1" smtClean="0"/>
              <a:t>Portafolio</a:t>
            </a:r>
            <a:r>
              <a:rPr lang="en-US" dirty="0" smtClean="0"/>
              <a:t> Tracker </a:t>
            </a:r>
            <a:endParaRPr lang="en-US" dirty="0"/>
          </a:p>
        </p:txBody>
      </p:sp>
      <p:pic>
        <p:nvPicPr>
          <p:cNvPr id="24" name="Picture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44564" y="713148"/>
            <a:ext cx="1291919" cy="752758"/>
          </a:xfrm>
          <a:prstGeom prst="rect">
            <a:avLst/>
          </a:prstGeom>
        </p:spPr>
      </p:pic>
      <p:cxnSp>
        <p:nvCxnSpPr>
          <p:cNvPr id="4" name="Straight Connector 3"/>
          <p:cNvCxnSpPr/>
          <p:nvPr/>
        </p:nvCxnSpPr>
        <p:spPr>
          <a:xfrm>
            <a:off x="574158" y="1524000"/>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Content Placeholder 1"/>
          <p:cNvSpPr txBox="1">
            <a:spLocks/>
          </p:cNvSpPr>
          <p:nvPr/>
        </p:nvSpPr>
        <p:spPr>
          <a:xfrm>
            <a:off x="6182390" y="1694690"/>
            <a:ext cx="2961610" cy="6565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LS Automática </a:t>
            </a:r>
            <a:endParaRPr lang="es-MX" dirty="0"/>
          </a:p>
        </p:txBody>
      </p:sp>
      <p:cxnSp>
        <p:nvCxnSpPr>
          <p:cNvPr id="11" name="Straight Connector 10"/>
          <p:cNvCxnSpPr/>
          <p:nvPr/>
        </p:nvCxnSpPr>
        <p:spPr>
          <a:xfrm>
            <a:off x="574158" y="2665597"/>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Content Placeholder 1"/>
          <p:cNvSpPr txBox="1">
            <a:spLocks/>
          </p:cNvSpPr>
          <p:nvPr/>
        </p:nvSpPr>
        <p:spPr>
          <a:xfrm>
            <a:off x="720798" y="2204605"/>
            <a:ext cx="2392792" cy="59542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sz="2400" dirty="0" smtClean="0">
                <a:solidFill>
                  <a:srgbClr val="BF9000"/>
                </a:solidFill>
              </a:rPr>
              <a:t>Atributos base</a:t>
            </a:r>
            <a:endParaRPr lang="es-MX" sz="2400" dirty="0">
              <a:solidFill>
                <a:srgbClr val="BF9000"/>
              </a:solidFill>
            </a:endParaRPr>
          </a:p>
        </p:txBody>
      </p:sp>
      <p:sp>
        <p:nvSpPr>
          <p:cNvPr id="18" name="Content Placeholder 1"/>
          <p:cNvSpPr txBox="1">
            <a:spLocks/>
          </p:cNvSpPr>
          <p:nvPr/>
        </p:nvSpPr>
        <p:spPr>
          <a:xfrm>
            <a:off x="4898065" y="2946507"/>
            <a:ext cx="3863163" cy="34130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smtClean="0"/>
              <a:t>Transmisión </a:t>
            </a:r>
            <a:r>
              <a:rPr lang="es-MX" sz="2400" dirty="0"/>
              <a:t>automática de 6 velocidades </a:t>
            </a:r>
            <a:endParaRPr lang="en-US" sz="2400" dirty="0"/>
          </a:p>
          <a:p>
            <a:pPr marL="0" indent="0">
              <a:buNone/>
            </a:pPr>
            <a:r>
              <a:rPr lang="es-MX" sz="2400" dirty="0"/>
              <a:t>Encendido remoto por medio de la app</a:t>
            </a:r>
            <a:endParaRPr lang="en-US" sz="2400" dirty="0"/>
          </a:p>
        </p:txBody>
      </p:sp>
      <p:sp>
        <p:nvSpPr>
          <p:cNvPr id="20" name="Content Placeholder 1"/>
          <p:cNvSpPr txBox="1">
            <a:spLocks/>
          </p:cNvSpPr>
          <p:nvPr/>
        </p:nvSpPr>
        <p:spPr>
          <a:xfrm>
            <a:off x="3646025" y="2203373"/>
            <a:ext cx="5032744" cy="29541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MX" sz="2400" dirty="0">
                <a:solidFill>
                  <a:srgbClr val="BF9000"/>
                </a:solidFill>
              </a:rPr>
              <a:t>Se añade o sustituye atributos base </a:t>
            </a:r>
            <a:endParaRPr lang="en-US" sz="2400" dirty="0">
              <a:solidFill>
                <a:srgbClr val="BF9000"/>
              </a:solidFill>
            </a:endParaRPr>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302" y="2925243"/>
            <a:ext cx="112546" cy="2902470"/>
          </a:xfrm>
          <a:prstGeom prst="rect">
            <a:avLst/>
          </a:prstGeom>
        </p:spPr>
      </p:pic>
      <p:pic>
        <p:nvPicPr>
          <p:cNvPr id="30" name="Picture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42121" y="2925243"/>
            <a:ext cx="119634" cy="1341958"/>
          </a:xfrm>
          <a:prstGeom prst="rect">
            <a:avLst/>
          </a:prstGeom>
        </p:spPr>
      </p:pic>
      <p:sp>
        <p:nvSpPr>
          <p:cNvPr id="31" name="Content Placeholder 1"/>
          <p:cNvSpPr txBox="1">
            <a:spLocks/>
          </p:cNvSpPr>
          <p:nvPr/>
        </p:nvSpPr>
        <p:spPr>
          <a:xfrm>
            <a:off x="720797" y="1681233"/>
            <a:ext cx="2093285" cy="5954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LS Manual </a:t>
            </a:r>
            <a:endParaRPr lang="es-MX" dirty="0"/>
          </a:p>
        </p:txBody>
      </p:sp>
    </p:spTree>
    <p:extLst>
      <p:ext uri="{BB962C8B-B14F-4D97-AF65-F5344CB8AC3E}">
        <p14:creationId xmlns:p14="http://schemas.microsoft.com/office/powerpoint/2010/main" val="348075497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
          <p:cNvSpPr txBox="1">
            <a:spLocks/>
          </p:cNvSpPr>
          <p:nvPr/>
        </p:nvSpPr>
        <p:spPr>
          <a:xfrm>
            <a:off x="574158" y="2946507"/>
            <a:ext cx="4023242" cy="33479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smtClean="0"/>
              <a:t>Espejos </a:t>
            </a:r>
            <a:r>
              <a:rPr lang="es-MX" sz="2400" dirty="0"/>
              <a:t>retrovisores exteriores con ajuste </a:t>
            </a:r>
            <a:r>
              <a:rPr lang="es-MX" sz="2400" dirty="0" smtClean="0"/>
              <a:t>eléctrico</a:t>
            </a:r>
          </a:p>
          <a:p>
            <a:pPr marL="0" indent="0">
              <a:buNone/>
            </a:pPr>
            <a:r>
              <a:rPr lang="es-MX" sz="2400" dirty="0"/>
              <a:t>Spoiler trasero </a:t>
            </a:r>
            <a:endParaRPr lang="en-US" sz="2400" dirty="0"/>
          </a:p>
          <a:p>
            <a:pPr marL="0" lvl="0" indent="0">
              <a:buNone/>
            </a:pPr>
            <a:r>
              <a:rPr lang="es-MX" sz="2400" dirty="0"/>
              <a:t>Barras de techo negras </a:t>
            </a:r>
            <a:endParaRPr lang="en-US" sz="2400" dirty="0"/>
          </a:p>
          <a:p>
            <a:pPr marL="0" lvl="0" indent="0">
              <a:buNone/>
            </a:pPr>
            <a:r>
              <a:rPr lang="es-MX" sz="2400" dirty="0"/>
              <a:t>Rines de aluminio de 16”</a:t>
            </a:r>
            <a:endParaRPr lang="en-US" sz="2400" dirty="0"/>
          </a:p>
          <a:p>
            <a:pPr marL="0" lvl="0" indent="0">
              <a:buNone/>
            </a:pPr>
            <a:endParaRPr lang="en-US" sz="2000" dirty="0"/>
          </a:p>
        </p:txBody>
      </p:sp>
      <p:sp>
        <p:nvSpPr>
          <p:cNvPr id="22" name="Title 21"/>
          <p:cNvSpPr>
            <a:spLocks noGrp="1"/>
          </p:cNvSpPr>
          <p:nvPr>
            <p:ph type="title"/>
          </p:nvPr>
        </p:nvSpPr>
        <p:spPr/>
        <p:txBody>
          <a:bodyPr>
            <a:noAutofit/>
          </a:bodyPr>
          <a:lstStyle/>
          <a:p>
            <a:r>
              <a:rPr lang="en-US" dirty="0" err="1" smtClean="0"/>
              <a:t>Portafolio</a:t>
            </a:r>
            <a:r>
              <a:rPr lang="en-US" dirty="0" smtClean="0"/>
              <a:t> Tracker </a:t>
            </a:r>
            <a:endParaRPr lang="en-US" dirty="0"/>
          </a:p>
        </p:txBody>
      </p:sp>
      <p:pic>
        <p:nvPicPr>
          <p:cNvPr id="24" name="Picture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67445" y="713148"/>
            <a:ext cx="1291919" cy="752758"/>
          </a:xfrm>
          <a:prstGeom prst="rect">
            <a:avLst/>
          </a:prstGeom>
        </p:spPr>
      </p:pic>
      <p:cxnSp>
        <p:nvCxnSpPr>
          <p:cNvPr id="4" name="Straight Connector 3"/>
          <p:cNvCxnSpPr/>
          <p:nvPr/>
        </p:nvCxnSpPr>
        <p:spPr>
          <a:xfrm>
            <a:off x="574158" y="1524000"/>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Content Placeholder 1"/>
          <p:cNvSpPr txBox="1">
            <a:spLocks/>
          </p:cNvSpPr>
          <p:nvPr/>
        </p:nvSpPr>
        <p:spPr>
          <a:xfrm>
            <a:off x="6182390" y="1694690"/>
            <a:ext cx="2961610" cy="6565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LS Automática </a:t>
            </a:r>
            <a:endParaRPr lang="es-MX" dirty="0"/>
          </a:p>
        </p:txBody>
      </p:sp>
      <p:cxnSp>
        <p:nvCxnSpPr>
          <p:cNvPr id="11" name="Straight Connector 10"/>
          <p:cNvCxnSpPr/>
          <p:nvPr/>
        </p:nvCxnSpPr>
        <p:spPr>
          <a:xfrm>
            <a:off x="574158" y="2665597"/>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Content Placeholder 1"/>
          <p:cNvSpPr txBox="1">
            <a:spLocks/>
          </p:cNvSpPr>
          <p:nvPr/>
        </p:nvSpPr>
        <p:spPr>
          <a:xfrm>
            <a:off x="720798" y="2204605"/>
            <a:ext cx="2392792" cy="59542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sz="2400" dirty="0" smtClean="0">
                <a:solidFill>
                  <a:srgbClr val="BF9000"/>
                </a:solidFill>
              </a:rPr>
              <a:t>Atributos base</a:t>
            </a:r>
            <a:endParaRPr lang="es-MX" sz="2400" dirty="0">
              <a:solidFill>
                <a:srgbClr val="BF9000"/>
              </a:solidFill>
            </a:endParaRPr>
          </a:p>
        </p:txBody>
      </p:sp>
      <p:sp>
        <p:nvSpPr>
          <p:cNvPr id="18" name="Content Placeholder 1"/>
          <p:cNvSpPr txBox="1">
            <a:spLocks/>
          </p:cNvSpPr>
          <p:nvPr/>
        </p:nvSpPr>
        <p:spPr>
          <a:xfrm>
            <a:off x="4898065" y="2946507"/>
            <a:ext cx="3863163" cy="21284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smtClean="0"/>
              <a:t>Transmisión </a:t>
            </a:r>
            <a:r>
              <a:rPr lang="es-MX" sz="2400" dirty="0"/>
              <a:t>automática de 6 velocidades </a:t>
            </a:r>
            <a:endParaRPr lang="en-US" sz="2400" dirty="0"/>
          </a:p>
          <a:p>
            <a:pPr marL="0" indent="0">
              <a:buNone/>
            </a:pPr>
            <a:r>
              <a:rPr lang="es-MX" sz="2400" dirty="0"/>
              <a:t>Encendido remoto por medio de la app</a:t>
            </a:r>
            <a:endParaRPr lang="en-US" sz="2400" dirty="0"/>
          </a:p>
        </p:txBody>
      </p:sp>
      <p:sp>
        <p:nvSpPr>
          <p:cNvPr id="20" name="Content Placeholder 1"/>
          <p:cNvSpPr txBox="1">
            <a:spLocks/>
          </p:cNvSpPr>
          <p:nvPr/>
        </p:nvSpPr>
        <p:spPr>
          <a:xfrm>
            <a:off x="3646025" y="2203373"/>
            <a:ext cx="5032744" cy="29541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MX" sz="2400" dirty="0">
                <a:solidFill>
                  <a:srgbClr val="BF9000"/>
                </a:solidFill>
              </a:rPr>
              <a:t>Se añade o sustituye atributos base </a:t>
            </a:r>
            <a:endParaRPr lang="en-US" sz="2400" dirty="0">
              <a:solidFill>
                <a:srgbClr val="BF9000"/>
              </a:solidFill>
            </a:endParaRPr>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302" y="2925243"/>
            <a:ext cx="112546" cy="2445130"/>
          </a:xfrm>
          <a:prstGeom prst="rect">
            <a:avLst/>
          </a:prstGeom>
        </p:spPr>
      </p:pic>
      <p:pic>
        <p:nvPicPr>
          <p:cNvPr id="30" name="Picture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42121" y="2925243"/>
            <a:ext cx="119634" cy="1341958"/>
          </a:xfrm>
          <a:prstGeom prst="rect">
            <a:avLst/>
          </a:prstGeom>
        </p:spPr>
      </p:pic>
      <p:sp>
        <p:nvSpPr>
          <p:cNvPr id="31" name="Content Placeholder 1"/>
          <p:cNvSpPr txBox="1">
            <a:spLocks/>
          </p:cNvSpPr>
          <p:nvPr/>
        </p:nvSpPr>
        <p:spPr>
          <a:xfrm>
            <a:off x="720797" y="1681233"/>
            <a:ext cx="2093285" cy="5954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LS Manual </a:t>
            </a:r>
            <a:endParaRPr lang="es-MX" dirty="0"/>
          </a:p>
        </p:txBody>
      </p:sp>
    </p:spTree>
    <p:extLst>
      <p:ext uri="{BB962C8B-B14F-4D97-AF65-F5344CB8AC3E}">
        <p14:creationId xmlns:p14="http://schemas.microsoft.com/office/powerpoint/2010/main" val="332648036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
          <p:cNvSpPr txBox="1">
            <a:spLocks/>
          </p:cNvSpPr>
          <p:nvPr/>
        </p:nvSpPr>
        <p:spPr>
          <a:xfrm>
            <a:off x="574158" y="2946507"/>
            <a:ext cx="4040372" cy="37082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smtClean="0"/>
              <a:t>Cristales </a:t>
            </a:r>
            <a:r>
              <a:rPr lang="es-MX" sz="2400" dirty="0"/>
              <a:t>delanteros y traseros con apertura y cierre de un solo toque </a:t>
            </a:r>
            <a:endParaRPr lang="en-US" sz="2400" dirty="0"/>
          </a:p>
          <a:p>
            <a:pPr marL="0" lvl="0" indent="0">
              <a:buNone/>
            </a:pPr>
            <a:r>
              <a:rPr lang="es-MX" sz="2400" dirty="0"/>
              <a:t>Cierre de cristales a distancia </a:t>
            </a:r>
            <a:endParaRPr lang="en-US" sz="2400" dirty="0"/>
          </a:p>
          <a:p>
            <a:pPr marL="0" lvl="0" indent="0">
              <a:buNone/>
            </a:pPr>
            <a:r>
              <a:rPr lang="es-MX" sz="2400" dirty="0"/>
              <a:t>Aire acondicionado con controles manuales</a:t>
            </a:r>
            <a:endParaRPr lang="en-US" sz="2400" dirty="0"/>
          </a:p>
          <a:p>
            <a:pPr marL="0" lvl="0" indent="0">
              <a:buNone/>
            </a:pPr>
            <a:r>
              <a:rPr lang="es-MX" sz="2400" dirty="0"/>
              <a:t>Asientos en tela </a:t>
            </a:r>
            <a:endParaRPr lang="en-US" sz="2400" dirty="0"/>
          </a:p>
          <a:p>
            <a:pPr marL="0" lvl="0" indent="0">
              <a:buNone/>
            </a:pPr>
            <a:r>
              <a:rPr lang="es-MX" sz="2400" dirty="0"/>
              <a:t>Descansabrazos delantero</a:t>
            </a:r>
            <a:endParaRPr lang="en-US" sz="2400" dirty="0"/>
          </a:p>
          <a:p>
            <a:pPr marL="0" lvl="0" indent="0">
              <a:buNone/>
            </a:pPr>
            <a:endParaRPr lang="en-US" sz="2000" dirty="0"/>
          </a:p>
        </p:txBody>
      </p:sp>
      <p:sp>
        <p:nvSpPr>
          <p:cNvPr id="2" name="Content Placeholder 1"/>
          <p:cNvSpPr>
            <a:spLocks noGrp="1"/>
          </p:cNvSpPr>
          <p:nvPr>
            <p:ph idx="1"/>
          </p:nvPr>
        </p:nvSpPr>
        <p:spPr>
          <a:xfrm>
            <a:off x="720797" y="1681233"/>
            <a:ext cx="2093285" cy="595423"/>
          </a:xfrm>
        </p:spPr>
        <p:txBody>
          <a:bodyPr/>
          <a:lstStyle/>
          <a:p>
            <a:pPr marL="0" indent="0">
              <a:buNone/>
            </a:pPr>
            <a:r>
              <a:rPr lang="es-MX" dirty="0"/>
              <a:t>LS Manual </a:t>
            </a:r>
          </a:p>
        </p:txBody>
      </p:sp>
      <p:sp>
        <p:nvSpPr>
          <p:cNvPr id="22" name="Title 21"/>
          <p:cNvSpPr>
            <a:spLocks noGrp="1"/>
          </p:cNvSpPr>
          <p:nvPr>
            <p:ph type="title"/>
          </p:nvPr>
        </p:nvSpPr>
        <p:spPr/>
        <p:txBody>
          <a:bodyPr>
            <a:noAutofit/>
          </a:bodyPr>
          <a:lstStyle/>
          <a:p>
            <a:r>
              <a:rPr lang="en-US" dirty="0" err="1" smtClean="0"/>
              <a:t>Portafolio</a:t>
            </a:r>
            <a:r>
              <a:rPr lang="en-US" dirty="0" smtClean="0"/>
              <a:t> Tracker </a:t>
            </a:r>
            <a:endParaRPr lang="en-US" dirty="0"/>
          </a:p>
        </p:txBody>
      </p:sp>
      <p:pic>
        <p:nvPicPr>
          <p:cNvPr id="24" name="Picture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29521" y="722754"/>
            <a:ext cx="1291919" cy="752758"/>
          </a:xfrm>
          <a:prstGeom prst="rect">
            <a:avLst/>
          </a:prstGeom>
        </p:spPr>
      </p:pic>
      <p:cxnSp>
        <p:nvCxnSpPr>
          <p:cNvPr id="4" name="Straight Connector 3"/>
          <p:cNvCxnSpPr/>
          <p:nvPr/>
        </p:nvCxnSpPr>
        <p:spPr>
          <a:xfrm>
            <a:off x="574158" y="1524000"/>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Content Placeholder 1"/>
          <p:cNvSpPr txBox="1">
            <a:spLocks/>
          </p:cNvSpPr>
          <p:nvPr/>
        </p:nvSpPr>
        <p:spPr>
          <a:xfrm>
            <a:off x="6182390" y="1694690"/>
            <a:ext cx="2961610" cy="6565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LS Automática </a:t>
            </a:r>
            <a:endParaRPr lang="es-MX" dirty="0"/>
          </a:p>
        </p:txBody>
      </p:sp>
      <p:cxnSp>
        <p:nvCxnSpPr>
          <p:cNvPr id="11" name="Straight Connector 10"/>
          <p:cNvCxnSpPr/>
          <p:nvPr/>
        </p:nvCxnSpPr>
        <p:spPr>
          <a:xfrm>
            <a:off x="574158" y="2665597"/>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Content Placeholder 1"/>
          <p:cNvSpPr txBox="1">
            <a:spLocks/>
          </p:cNvSpPr>
          <p:nvPr/>
        </p:nvSpPr>
        <p:spPr>
          <a:xfrm>
            <a:off x="4898064" y="2946507"/>
            <a:ext cx="3863163" cy="34130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smtClean="0"/>
              <a:t>Transmisión </a:t>
            </a:r>
            <a:r>
              <a:rPr lang="es-MX" sz="2400" dirty="0"/>
              <a:t>automática de 6 velocidades </a:t>
            </a:r>
            <a:endParaRPr lang="en-US" sz="2400" dirty="0"/>
          </a:p>
          <a:p>
            <a:pPr marL="0" indent="0">
              <a:buNone/>
            </a:pPr>
            <a:r>
              <a:rPr lang="es-MX" sz="2400" dirty="0"/>
              <a:t>Encendido remoto por medio de la app</a:t>
            </a:r>
            <a:endParaRPr lang="en-US" sz="2400" dirty="0"/>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302" y="2925243"/>
            <a:ext cx="112545" cy="3522520"/>
          </a:xfrm>
          <a:prstGeom prst="rect">
            <a:avLst/>
          </a:prstGeom>
        </p:spPr>
      </p:pic>
      <p:pic>
        <p:nvPicPr>
          <p:cNvPr id="30" name="Picture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42120" y="2925243"/>
            <a:ext cx="119634" cy="1341958"/>
          </a:xfrm>
          <a:prstGeom prst="rect">
            <a:avLst/>
          </a:prstGeom>
        </p:spPr>
      </p:pic>
      <p:sp>
        <p:nvSpPr>
          <p:cNvPr id="15" name="Content Placeholder 1"/>
          <p:cNvSpPr txBox="1">
            <a:spLocks/>
          </p:cNvSpPr>
          <p:nvPr/>
        </p:nvSpPr>
        <p:spPr>
          <a:xfrm>
            <a:off x="720798" y="2204605"/>
            <a:ext cx="2392792" cy="59542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sz="2400" dirty="0" smtClean="0">
                <a:solidFill>
                  <a:srgbClr val="BF9000"/>
                </a:solidFill>
              </a:rPr>
              <a:t>Atributos base</a:t>
            </a:r>
            <a:endParaRPr lang="es-MX" sz="2400" dirty="0">
              <a:solidFill>
                <a:srgbClr val="BF9000"/>
              </a:solidFill>
            </a:endParaRPr>
          </a:p>
        </p:txBody>
      </p:sp>
      <p:sp>
        <p:nvSpPr>
          <p:cNvPr id="17" name="Content Placeholder 1"/>
          <p:cNvSpPr txBox="1">
            <a:spLocks/>
          </p:cNvSpPr>
          <p:nvPr/>
        </p:nvSpPr>
        <p:spPr>
          <a:xfrm>
            <a:off x="3646025" y="2203373"/>
            <a:ext cx="5032744" cy="29541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MX" sz="2400" dirty="0">
                <a:solidFill>
                  <a:srgbClr val="BF9000"/>
                </a:solidFill>
              </a:rPr>
              <a:t>Se añade o sustituye atributos base </a:t>
            </a:r>
            <a:endParaRPr lang="en-US" sz="2400" dirty="0">
              <a:solidFill>
                <a:srgbClr val="BF9000"/>
              </a:solidFill>
            </a:endParaRPr>
          </a:p>
        </p:txBody>
      </p:sp>
    </p:spTree>
    <p:extLst>
      <p:ext uri="{BB962C8B-B14F-4D97-AF65-F5344CB8AC3E}">
        <p14:creationId xmlns:p14="http://schemas.microsoft.com/office/powerpoint/2010/main" val="11954958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
          <p:cNvSpPr txBox="1">
            <a:spLocks/>
          </p:cNvSpPr>
          <p:nvPr/>
        </p:nvSpPr>
        <p:spPr>
          <a:xfrm>
            <a:off x="574158" y="2946507"/>
            <a:ext cx="4019876" cy="35110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a:t>Asientos abatibles asimétricos 60 / 40</a:t>
            </a:r>
            <a:endParaRPr lang="en-US" sz="2400" dirty="0"/>
          </a:p>
          <a:p>
            <a:pPr marL="0" lvl="0" indent="0">
              <a:buNone/>
            </a:pPr>
            <a:r>
              <a:rPr lang="es-MX" sz="2400" dirty="0"/>
              <a:t>Espejo retrovisor interior con función día/noche</a:t>
            </a:r>
            <a:endParaRPr lang="en-US" sz="2400" dirty="0"/>
          </a:p>
          <a:p>
            <a:pPr marL="0" lvl="0" indent="0">
              <a:buNone/>
            </a:pPr>
            <a:r>
              <a:rPr lang="es-MX" sz="2400" dirty="0"/>
              <a:t>Sistema de </a:t>
            </a:r>
            <a:r>
              <a:rPr lang="es-MX" sz="2400" dirty="0" err="1"/>
              <a:t>Infoentretenimiento</a:t>
            </a:r>
            <a:r>
              <a:rPr lang="es-MX" sz="2400" dirty="0"/>
              <a:t> Chevrolet con pantalla táctil de 8” a color</a:t>
            </a:r>
            <a:endParaRPr lang="en-US" sz="2400" dirty="0"/>
          </a:p>
          <a:p>
            <a:pPr marL="0" lvl="0" indent="0">
              <a:buNone/>
            </a:pPr>
            <a:endParaRPr lang="en-US" sz="2000" dirty="0"/>
          </a:p>
        </p:txBody>
      </p:sp>
      <p:sp>
        <p:nvSpPr>
          <p:cNvPr id="22" name="Title 21"/>
          <p:cNvSpPr>
            <a:spLocks noGrp="1"/>
          </p:cNvSpPr>
          <p:nvPr>
            <p:ph type="title"/>
          </p:nvPr>
        </p:nvSpPr>
        <p:spPr/>
        <p:txBody>
          <a:bodyPr>
            <a:noAutofit/>
          </a:bodyPr>
          <a:lstStyle/>
          <a:p>
            <a:r>
              <a:rPr lang="en-US" dirty="0" err="1" smtClean="0"/>
              <a:t>Portafolio</a:t>
            </a:r>
            <a:r>
              <a:rPr lang="en-US" dirty="0" smtClean="0"/>
              <a:t> Tracker </a:t>
            </a:r>
            <a:endParaRPr lang="en-US" dirty="0"/>
          </a:p>
        </p:txBody>
      </p:sp>
      <p:pic>
        <p:nvPicPr>
          <p:cNvPr id="24" name="Picture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40441" y="723871"/>
            <a:ext cx="1291919" cy="752758"/>
          </a:xfrm>
          <a:prstGeom prst="rect">
            <a:avLst/>
          </a:prstGeom>
        </p:spPr>
      </p:pic>
      <p:cxnSp>
        <p:nvCxnSpPr>
          <p:cNvPr id="4" name="Straight Connector 3"/>
          <p:cNvCxnSpPr/>
          <p:nvPr/>
        </p:nvCxnSpPr>
        <p:spPr>
          <a:xfrm>
            <a:off x="574158" y="1524000"/>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Content Placeholder 1"/>
          <p:cNvSpPr txBox="1">
            <a:spLocks/>
          </p:cNvSpPr>
          <p:nvPr/>
        </p:nvSpPr>
        <p:spPr>
          <a:xfrm>
            <a:off x="6182390" y="1694690"/>
            <a:ext cx="2961610" cy="6565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LS Automática </a:t>
            </a:r>
            <a:endParaRPr lang="es-MX" dirty="0"/>
          </a:p>
        </p:txBody>
      </p:sp>
      <p:cxnSp>
        <p:nvCxnSpPr>
          <p:cNvPr id="11" name="Straight Connector 10"/>
          <p:cNvCxnSpPr/>
          <p:nvPr/>
        </p:nvCxnSpPr>
        <p:spPr>
          <a:xfrm>
            <a:off x="574158" y="2665597"/>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Content Placeholder 1"/>
          <p:cNvSpPr txBox="1">
            <a:spLocks/>
          </p:cNvSpPr>
          <p:nvPr/>
        </p:nvSpPr>
        <p:spPr>
          <a:xfrm>
            <a:off x="4898065" y="2946507"/>
            <a:ext cx="3863163" cy="34130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smtClean="0"/>
              <a:t>Transmisión </a:t>
            </a:r>
            <a:r>
              <a:rPr lang="es-MX" sz="2400" dirty="0"/>
              <a:t>automática de 6 velocidades </a:t>
            </a:r>
            <a:endParaRPr lang="en-US" sz="2400" dirty="0"/>
          </a:p>
          <a:p>
            <a:pPr marL="0" indent="0">
              <a:buNone/>
            </a:pPr>
            <a:r>
              <a:rPr lang="es-MX" sz="2400" dirty="0"/>
              <a:t>Encendido remoto por medio de la app</a:t>
            </a:r>
            <a:endParaRPr lang="en-US" sz="2400" dirty="0"/>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8214" y="2925243"/>
            <a:ext cx="119634" cy="2972349"/>
          </a:xfrm>
          <a:prstGeom prst="rect">
            <a:avLst/>
          </a:prstGeom>
        </p:spPr>
      </p:pic>
      <p:pic>
        <p:nvPicPr>
          <p:cNvPr id="30" name="Picture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42121" y="2925243"/>
            <a:ext cx="119634" cy="1341958"/>
          </a:xfrm>
          <a:prstGeom prst="rect">
            <a:avLst/>
          </a:prstGeom>
        </p:spPr>
      </p:pic>
      <p:sp>
        <p:nvSpPr>
          <p:cNvPr id="21" name="Content Placeholder 1"/>
          <p:cNvSpPr txBox="1">
            <a:spLocks/>
          </p:cNvSpPr>
          <p:nvPr/>
        </p:nvSpPr>
        <p:spPr>
          <a:xfrm>
            <a:off x="720797" y="1681233"/>
            <a:ext cx="2093285" cy="5954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LS Manual </a:t>
            </a:r>
            <a:endParaRPr lang="es-MX" dirty="0"/>
          </a:p>
        </p:txBody>
      </p:sp>
      <p:sp>
        <p:nvSpPr>
          <p:cNvPr id="19" name="Content Placeholder 1"/>
          <p:cNvSpPr txBox="1">
            <a:spLocks/>
          </p:cNvSpPr>
          <p:nvPr/>
        </p:nvSpPr>
        <p:spPr>
          <a:xfrm>
            <a:off x="720798" y="2204605"/>
            <a:ext cx="2392792" cy="59542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sz="2400" dirty="0" smtClean="0">
                <a:solidFill>
                  <a:srgbClr val="BF9000"/>
                </a:solidFill>
              </a:rPr>
              <a:t>Atributos base</a:t>
            </a:r>
            <a:endParaRPr lang="es-MX" sz="2400" dirty="0">
              <a:solidFill>
                <a:srgbClr val="BF9000"/>
              </a:solidFill>
            </a:endParaRPr>
          </a:p>
        </p:txBody>
      </p:sp>
      <p:sp>
        <p:nvSpPr>
          <p:cNvPr id="23" name="Content Placeholder 1"/>
          <p:cNvSpPr txBox="1">
            <a:spLocks/>
          </p:cNvSpPr>
          <p:nvPr/>
        </p:nvSpPr>
        <p:spPr>
          <a:xfrm>
            <a:off x="3646025" y="2203373"/>
            <a:ext cx="5032744" cy="29541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MX" sz="2400" dirty="0">
                <a:solidFill>
                  <a:srgbClr val="BF9000"/>
                </a:solidFill>
              </a:rPr>
              <a:t>Se añade o sustituye atributos base </a:t>
            </a:r>
            <a:endParaRPr lang="en-US" sz="2400" dirty="0">
              <a:solidFill>
                <a:srgbClr val="BF9000"/>
              </a:solidFill>
            </a:endParaRPr>
          </a:p>
        </p:txBody>
      </p:sp>
    </p:spTree>
    <p:extLst>
      <p:ext uri="{BB962C8B-B14F-4D97-AF65-F5344CB8AC3E}">
        <p14:creationId xmlns:p14="http://schemas.microsoft.com/office/powerpoint/2010/main" val="71726227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
          <p:cNvSpPr txBox="1">
            <a:spLocks/>
          </p:cNvSpPr>
          <p:nvPr/>
        </p:nvSpPr>
        <p:spPr>
          <a:xfrm>
            <a:off x="574158" y="2946507"/>
            <a:ext cx="3884428" cy="35975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MX" sz="2400" dirty="0" err="1"/>
              <a:t>OnStar</a:t>
            </a:r>
            <a:r>
              <a:rPr lang="es-MX" sz="2400" dirty="0"/>
              <a:t>® 4G LTE con conectividad </a:t>
            </a:r>
            <a:br>
              <a:rPr lang="es-MX" sz="2400" dirty="0"/>
            </a:br>
            <a:r>
              <a:rPr lang="es-MX" sz="2400" dirty="0" err="1"/>
              <a:t>Wi</a:t>
            </a:r>
            <a:r>
              <a:rPr lang="es-MX" sz="2400" dirty="0"/>
              <a:t>-Fi®</a:t>
            </a:r>
            <a:endParaRPr lang="en-US" sz="2400" dirty="0"/>
          </a:p>
          <a:p>
            <a:pPr marL="0" lvl="0" indent="0">
              <a:buNone/>
            </a:pPr>
            <a:r>
              <a:rPr lang="es-MX" sz="2400" dirty="0" smtClean="0"/>
              <a:t>Alerta </a:t>
            </a:r>
            <a:r>
              <a:rPr lang="es-MX" sz="2400" dirty="0"/>
              <a:t>de punto ciego</a:t>
            </a:r>
            <a:endParaRPr lang="en-US" sz="2400" dirty="0"/>
          </a:p>
          <a:p>
            <a:pPr marL="0" lvl="0" indent="0">
              <a:buNone/>
            </a:pPr>
            <a:r>
              <a:rPr lang="es-MX" sz="2400" dirty="0"/>
              <a:t>6 bolsas de aire</a:t>
            </a:r>
            <a:endParaRPr lang="en-US" sz="2400" dirty="0"/>
          </a:p>
          <a:p>
            <a:pPr marL="0" lvl="0" indent="0">
              <a:buNone/>
            </a:pPr>
            <a:r>
              <a:rPr lang="es-MX" sz="2400" dirty="0" err="1"/>
              <a:t>StabiliTrak</a:t>
            </a:r>
            <a:r>
              <a:rPr lang="es-MX" sz="2400" dirty="0"/>
              <a:t>® </a:t>
            </a:r>
            <a:endParaRPr lang="en-US" sz="2400" dirty="0"/>
          </a:p>
          <a:p>
            <a:pPr marL="0" indent="0">
              <a:buNone/>
            </a:pPr>
            <a:r>
              <a:rPr lang="es-MX" sz="2400" dirty="0"/>
              <a:t>Control electrónico de tracción </a:t>
            </a:r>
            <a:endParaRPr lang="en-US" sz="2400" dirty="0"/>
          </a:p>
          <a:p>
            <a:pPr marL="0" lvl="0" indent="0">
              <a:buNone/>
            </a:pPr>
            <a:endParaRPr lang="en-US" sz="2000" dirty="0"/>
          </a:p>
        </p:txBody>
      </p:sp>
      <p:sp>
        <p:nvSpPr>
          <p:cNvPr id="22" name="Title 21"/>
          <p:cNvSpPr>
            <a:spLocks noGrp="1"/>
          </p:cNvSpPr>
          <p:nvPr>
            <p:ph type="title"/>
          </p:nvPr>
        </p:nvSpPr>
        <p:spPr/>
        <p:txBody>
          <a:bodyPr>
            <a:noAutofit/>
          </a:bodyPr>
          <a:lstStyle/>
          <a:p>
            <a:r>
              <a:rPr lang="en-US" dirty="0" err="1" smtClean="0"/>
              <a:t>Portafolio</a:t>
            </a:r>
            <a:r>
              <a:rPr lang="en-US" dirty="0" smtClean="0"/>
              <a:t> Tracker </a:t>
            </a:r>
            <a:endParaRPr lang="en-US" dirty="0"/>
          </a:p>
        </p:txBody>
      </p:sp>
      <p:pic>
        <p:nvPicPr>
          <p:cNvPr id="24" name="Picture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63322" y="723871"/>
            <a:ext cx="1291919" cy="752758"/>
          </a:xfrm>
          <a:prstGeom prst="rect">
            <a:avLst/>
          </a:prstGeom>
        </p:spPr>
      </p:pic>
      <p:cxnSp>
        <p:nvCxnSpPr>
          <p:cNvPr id="4" name="Straight Connector 3"/>
          <p:cNvCxnSpPr/>
          <p:nvPr/>
        </p:nvCxnSpPr>
        <p:spPr>
          <a:xfrm>
            <a:off x="574158" y="1524000"/>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Content Placeholder 1"/>
          <p:cNvSpPr txBox="1">
            <a:spLocks/>
          </p:cNvSpPr>
          <p:nvPr/>
        </p:nvSpPr>
        <p:spPr>
          <a:xfrm>
            <a:off x="6182390" y="1694690"/>
            <a:ext cx="2961610" cy="6565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LS Automática </a:t>
            </a:r>
            <a:endParaRPr lang="es-MX" dirty="0"/>
          </a:p>
        </p:txBody>
      </p:sp>
      <p:cxnSp>
        <p:nvCxnSpPr>
          <p:cNvPr id="11" name="Straight Connector 10"/>
          <p:cNvCxnSpPr/>
          <p:nvPr/>
        </p:nvCxnSpPr>
        <p:spPr>
          <a:xfrm>
            <a:off x="574158" y="2665597"/>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Content Placeholder 1"/>
          <p:cNvSpPr txBox="1">
            <a:spLocks/>
          </p:cNvSpPr>
          <p:nvPr/>
        </p:nvSpPr>
        <p:spPr>
          <a:xfrm>
            <a:off x="4898065" y="2946507"/>
            <a:ext cx="3863163" cy="34130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smtClean="0"/>
              <a:t>Transmisión </a:t>
            </a:r>
            <a:r>
              <a:rPr lang="es-MX" sz="2400" dirty="0"/>
              <a:t>automática de 6 velocidades </a:t>
            </a:r>
            <a:endParaRPr lang="en-US" sz="2400" dirty="0"/>
          </a:p>
          <a:p>
            <a:pPr marL="0" indent="0">
              <a:buNone/>
            </a:pPr>
            <a:r>
              <a:rPr lang="es-MX" sz="2400" dirty="0"/>
              <a:t>Encendido remoto por medio de la app</a:t>
            </a:r>
            <a:endParaRPr lang="en-US" sz="2400" dirty="0"/>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8214" y="2925243"/>
            <a:ext cx="119634" cy="3213889"/>
          </a:xfrm>
          <a:prstGeom prst="rect">
            <a:avLst/>
          </a:prstGeom>
        </p:spPr>
      </p:pic>
      <p:pic>
        <p:nvPicPr>
          <p:cNvPr id="30" name="Picture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42121" y="2925243"/>
            <a:ext cx="119634" cy="1341958"/>
          </a:xfrm>
          <a:prstGeom prst="rect">
            <a:avLst/>
          </a:prstGeom>
        </p:spPr>
      </p:pic>
      <p:sp>
        <p:nvSpPr>
          <p:cNvPr id="21" name="Content Placeholder 1"/>
          <p:cNvSpPr txBox="1">
            <a:spLocks/>
          </p:cNvSpPr>
          <p:nvPr/>
        </p:nvSpPr>
        <p:spPr>
          <a:xfrm>
            <a:off x="720797" y="1681233"/>
            <a:ext cx="2093285" cy="5954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LS Manual </a:t>
            </a:r>
            <a:endParaRPr lang="es-MX" dirty="0"/>
          </a:p>
        </p:txBody>
      </p:sp>
      <p:sp>
        <p:nvSpPr>
          <p:cNvPr id="19" name="Content Placeholder 1"/>
          <p:cNvSpPr txBox="1">
            <a:spLocks/>
          </p:cNvSpPr>
          <p:nvPr/>
        </p:nvSpPr>
        <p:spPr>
          <a:xfrm>
            <a:off x="720798" y="2204605"/>
            <a:ext cx="2392792" cy="59542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sz="2400" dirty="0" smtClean="0">
                <a:solidFill>
                  <a:srgbClr val="BF9000"/>
                </a:solidFill>
              </a:rPr>
              <a:t>Atributos base</a:t>
            </a:r>
            <a:endParaRPr lang="es-MX" sz="2400" dirty="0">
              <a:solidFill>
                <a:srgbClr val="BF9000"/>
              </a:solidFill>
            </a:endParaRPr>
          </a:p>
        </p:txBody>
      </p:sp>
      <p:sp>
        <p:nvSpPr>
          <p:cNvPr id="23" name="Content Placeholder 1"/>
          <p:cNvSpPr txBox="1">
            <a:spLocks/>
          </p:cNvSpPr>
          <p:nvPr/>
        </p:nvSpPr>
        <p:spPr>
          <a:xfrm>
            <a:off x="3646025" y="2203373"/>
            <a:ext cx="5032744" cy="29541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MX" sz="2400" dirty="0">
                <a:solidFill>
                  <a:srgbClr val="BF9000"/>
                </a:solidFill>
              </a:rPr>
              <a:t>Se añade o sustituye atributos base </a:t>
            </a:r>
            <a:endParaRPr lang="en-US" sz="2400" dirty="0">
              <a:solidFill>
                <a:srgbClr val="BF9000"/>
              </a:solidFill>
            </a:endParaRPr>
          </a:p>
        </p:txBody>
      </p:sp>
    </p:spTree>
    <p:extLst>
      <p:ext uri="{BB962C8B-B14F-4D97-AF65-F5344CB8AC3E}">
        <p14:creationId xmlns:p14="http://schemas.microsoft.com/office/powerpoint/2010/main" val="7302824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
          <p:cNvSpPr txBox="1">
            <a:spLocks/>
          </p:cNvSpPr>
          <p:nvPr/>
        </p:nvSpPr>
        <p:spPr>
          <a:xfrm>
            <a:off x="574158" y="2946506"/>
            <a:ext cx="3884428" cy="36031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a:t>Rines de aluminio de 17”</a:t>
            </a:r>
            <a:endParaRPr lang="en-US" sz="2400" dirty="0"/>
          </a:p>
          <a:p>
            <a:pPr marL="0" lvl="0" indent="0">
              <a:buNone/>
            </a:pPr>
            <a:r>
              <a:rPr lang="es-MX" sz="2400" dirty="0"/>
              <a:t>Llave inteligente (entrada y encendido del vehículo sin llave)</a:t>
            </a:r>
            <a:endParaRPr lang="en-US" sz="2400" dirty="0"/>
          </a:p>
          <a:p>
            <a:pPr marL="0" lvl="0" indent="0">
              <a:buNone/>
            </a:pPr>
            <a:endParaRPr lang="en-US" sz="2000" dirty="0"/>
          </a:p>
        </p:txBody>
      </p:sp>
      <p:sp>
        <p:nvSpPr>
          <p:cNvPr id="2" name="Content Placeholder 1"/>
          <p:cNvSpPr>
            <a:spLocks noGrp="1"/>
          </p:cNvSpPr>
          <p:nvPr>
            <p:ph idx="1"/>
          </p:nvPr>
        </p:nvSpPr>
        <p:spPr>
          <a:xfrm>
            <a:off x="720798" y="1687602"/>
            <a:ext cx="2773768" cy="595423"/>
          </a:xfrm>
        </p:spPr>
        <p:txBody>
          <a:bodyPr>
            <a:normAutofit/>
          </a:bodyPr>
          <a:lstStyle/>
          <a:p>
            <a:pPr marL="0" indent="0">
              <a:buNone/>
            </a:pPr>
            <a:r>
              <a:rPr lang="es-MX" dirty="0"/>
              <a:t>LS </a:t>
            </a:r>
            <a:r>
              <a:rPr lang="es-MX" dirty="0" smtClean="0"/>
              <a:t>Automática </a:t>
            </a:r>
            <a:endParaRPr lang="es-MX" dirty="0"/>
          </a:p>
        </p:txBody>
      </p:sp>
      <p:sp>
        <p:nvSpPr>
          <p:cNvPr id="22" name="Title 21"/>
          <p:cNvSpPr>
            <a:spLocks noGrp="1"/>
          </p:cNvSpPr>
          <p:nvPr>
            <p:ph type="title"/>
          </p:nvPr>
        </p:nvSpPr>
        <p:spPr/>
        <p:txBody>
          <a:bodyPr>
            <a:noAutofit/>
          </a:bodyPr>
          <a:lstStyle/>
          <a:p>
            <a:r>
              <a:rPr lang="en-US" dirty="0" err="1" smtClean="0"/>
              <a:t>Portafolio</a:t>
            </a:r>
            <a:r>
              <a:rPr lang="en-US" dirty="0" smtClean="0"/>
              <a:t> Tracker </a:t>
            </a:r>
            <a:endParaRPr lang="en-US" dirty="0"/>
          </a:p>
        </p:txBody>
      </p:sp>
      <p:cxnSp>
        <p:nvCxnSpPr>
          <p:cNvPr id="4" name="Straight Connector 3"/>
          <p:cNvCxnSpPr/>
          <p:nvPr/>
        </p:nvCxnSpPr>
        <p:spPr>
          <a:xfrm>
            <a:off x="574158" y="1524000"/>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Content Placeholder 1"/>
          <p:cNvSpPr txBox="1">
            <a:spLocks/>
          </p:cNvSpPr>
          <p:nvPr/>
        </p:nvSpPr>
        <p:spPr>
          <a:xfrm>
            <a:off x="5493488" y="1694690"/>
            <a:ext cx="3650512" cy="6565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Premier Automática </a:t>
            </a:r>
            <a:endParaRPr lang="es-MX" dirty="0"/>
          </a:p>
        </p:txBody>
      </p:sp>
      <p:cxnSp>
        <p:nvCxnSpPr>
          <p:cNvPr id="11" name="Straight Connector 10"/>
          <p:cNvCxnSpPr/>
          <p:nvPr/>
        </p:nvCxnSpPr>
        <p:spPr>
          <a:xfrm>
            <a:off x="574158" y="2742716"/>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Content Placeholder 1"/>
          <p:cNvSpPr txBox="1">
            <a:spLocks/>
          </p:cNvSpPr>
          <p:nvPr/>
        </p:nvSpPr>
        <p:spPr>
          <a:xfrm>
            <a:off x="218536" y="1989920"/>
            <a:ext cx="3468530" cy="69618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2400" dirty="0">
                <a:solidFill>
                  <a:srgbClr val="BF9000"/>
                </a:solidFill>
              </a:rPr>
              <a:t>Se añade o sustituye atributos base </a:t>
            </a:r>
            <a:endParaRPr lang="en-US" sz="2400" dirty="0">
              <a:solidFill>
                <a:srgbClr val="BF9000"/>
              </a:solidFill>
            </a:endParaRPr>
          </a:p>
        </p:txBody>
      </p:sp>
      <p:sp>
        <p:nvSpPr>
          <p:cNvPr id="18" name="Content Placeholder 1"/>
          <p:cNvSpPr txBox="1">
            <a:spLocks/>
          </p:cNvSpPr>
          <p:nvPr/>
        </p:nvSpPr>
        <p:spPr>
          <a:xfrm>
            <a:off x="4976037" y="2939419"/>
            <a:ext cx="3863163" cy="366694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a:t>Rin de aluminio de 17” </a:t>
            </a:r>
            <a:r>
              <a:rPr lang="es-MX" sz="2400" dirty="0" err="1"/>
              <a:t>bitono</a:t>
            </a:r>
            <a:r>
              <a:rPr lang="es-MX" sz="2400" dirty="0"/>
              <a:t> </a:t>
            </a:r>
            <a:endParaRPr lang="en-US" sz="2400" dirty="0"/>
          </a:p>
          <a:p>
            <a:pPr marL="0" lvl="0" indent="0">
              <a:buNone/>
            </a:pPr>
            <a:r>
              <a:rPr lang="es-MX" sz="2400" dirty="0"/>
              <a:t>Espejos laterales con luz direccional </a:t>
            </a:r>
            <a:endParaRPr lang="en-US" sz="2400" dirty="0"/>
          </a:p>
          <a:p>
            <a:pPr marL="0" lvl="0" indent="0">
              <a:buNone/>
            </a:pPr>
            <a:r>
              <a:rPr lang="es-MX" sz="2400" dirty="0"/>
              <a:t>Fascia frontal con acabado cromado (</a:t>
            </a:r>
            <a:r>
              <a:rPr lang="es-MX" sz="2400" dirty="0" err="1"/>
              <a:t>skid</a:t>
            </a:r>
            <a:r>
              <a:rPr lang="es-MX" sz="2400" dirty="0"/>
              <a:t> </a:t>
            </a:r>
            <a:r>
              <a:rPr lang="es-MX" sz="2400" dirty="0" err="1"/>
              <a:t>plate</a:t>
            </a:r>
            <a:r>
              <a:rPr lang="es-MX" sz="2400" dirty="0"/>
              <a:t>)</a:t>
            </a:r>
            <a:endParaRPr lang="en-US" sz="2400" dirty="0"/>
          </a:p>
          <a:p>
            <a:pPr marL="0" lvl="0" indent="0">
              <a:buNone/>
            </a:pPr>
            <a:r>
              <a:rPr lang="es-MX" sz="2400" dirty="0"/>
              <a:t>Techo panorámico </a:t>
            </a:r>
            <a:endParaRPr lang="en-US" sz="2400" dirty="0"/>
          </a:p>
        </p:txBody>
      </p:sp>
      <p:sp>
        <p:nvSpPr>
          <p:cNvPr id="20" name="Content Placeholder 1"/>
          <p:cNvSpPr txBox="1">
            <a:spLocks/>
          </p:cNvSpPr>
          <p:nvPr/>
        </p:nvSpPr>
        <p:spPr>
          <a:xfrm>
            <a:off x="5582571" y="1985313"/>
            <a:ext cx="3256629" cy="61582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2400" dirty="0">
                <a:solidFill>
                  <a:srgbClr val="BF9000"/>
                </a:solidFill>
              </a:rPr>
              <a:t>Se añade o sustituye atributos base </a:t>
            </a:r>
            <a:endParaRPr lang="en-US" sz="2400" dirty="0">
              <a:solidFill>
                <a:srgbClr val="BF9000"/>
              </a:solidFill>
            </a:endParaRP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214" y="2925243"/>
            <a:ext cx="119634" cy="1560493"/>
          </a:xfrm>
          <a:prstGeom prst="rect">
            <a:avLst/>
          </a:prstGeom>
        </p:spPr>
      </p:pic>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0093" y="2925243"/>
            <a:ext cx="119633" cy="3434320"/>
          </a:xfrm>
          <a:prstGeom prst="rect">
            <a:avLst/>
          </a:prstGeom>
        </p:spPr>
      </p:pic>
      <p:pic>
        <p:nvPicPr>
          <p:cNvPr id="32" name="Picture 3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32984" y="675682"/>
            <a:ext cx="1489459" cy="881214"/>
          </a:xfrm>
          <a:prstGeom prst="rect">
            <a:avLst/>
          </a:prstGeom>
        </p:spPr>
      </p:pic>
      <p:pic>
        <p:nvPicPr>
          <p:cNvPr id="33" name="Picture 32"/>
          <p:cNvPicPr>
            <a:picLocks noChangeAspect="1"/>
          </p:cNvPicPr>
          <p:nvPr/>
        </p:nvPicPr>
        <p:blipFill rotWithShape="1">
          <a:blip r:embed="rId5" cstate="print">
            <a:extLst>
              <a:ext uri="{28A0092B-C50C-407E-A947-70E740481C1C}">
                <a14:useLocalDpi xmlns:a14="http://schemas.microsoft.com/office/drawing/2010/main" val="0"/>
              </a:ext>
            </a:extLst>
          </a:blip>
          <a:srcRect l="22808" t="14539" r="23851" b="27691"/>
          <a:stretch/>
        </p:blipFill>
        <p:spPr>
          <a:xfrm>
            <a:off x="6730884" y="569004"/>
            <a:ext cx="1588169" cy="968395"/>
          </a:xfrm>
          <a:prstGeom prst="rect">
            <a:avLst/>
          </a:prstGeom>
        </p:spPr>
      </p:pic>
    </p:spTree>
    <p:extLst>
      <p:ext uri="{BB962C8B-B14F-4D97-AF65-F5344CB8AC3E}">
        <p14:creationId xmlns:p14="http://schemas.microsoft.com/office/powerpoint/2010/main" val="39873313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
          <p:cNvSpPr txBox="1">
            <a:spLocks/>
          </p:cNvSpPr>
          <p:nvPr/>
        </p:nvSpPr>
        <p:spPr>
          <a:xfrm>
            <a:off x="574158" y="2946506"/>
            <a:ext cx="3884428" cy="36031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a:t>Faros con encendido y apagado automático</a:t>
            </a:r>
            <a:endParaRPr lang="en-US" sz="2400" dirty="0"/>
          </a:p>
          <a:p>
            <a:pPr marL="0" lvl="0" indent="0">
              <a:buNone/>
            </a:pPr>
            <a:r>
              <a:rPr lang="es-MX" sz="2400" dirty="0"/>
              <a:t>Barras de techo cromadas  </a:t>
            </a:r>
            <a:endParaRPr lang="en-US" sz="2400" dirty="0"/>
          </a:p>
        </p:txBody>
      </p:sp>
      <p:sp>
        <p:nvSpPr>
          <p:cNvPr id="2" name="Content Placeholder 1"/>
          <p:cNvSpPr>
            <a:spLocks noGrp="1"/>
          </p:cNvSpPr>
          <p:nvPr>
            <p:ph idx="1"/>
          </p:nvPr>
        </p:nvSpPr>
        <p:spPr>
          <a:xfrm>
            <a:off x="720798" y="1687602"/>
            <a:ext cx="2773768" cy="595423"/>
          </a:xfrm>
        </p:spPr>
        <p:txBody>
          <a:bodyPr>
            <a:normAutofit/>
          </a:bodyPr>
          <a:lstStyle/>
          <a:p>
            <a:pPr marL="0" indent="0">
              <a:buNone/>
            </a:pPr>
            <a:r>
              <a:rPr lang="es-MX" dirty="0"/>
              <a:t>LS </a:t>
            </a:r>
            <a:r>
              <a:rPr lang="es-MX" dirty="0" smtClean="0"/>
              <a:t>Automática </a:t>
            </a:r>
            <a:endParaRPr lang="es-MX" dirty="0"/>
          </a:p>
        </p:txBody>
      </p:sp>
      <p:sp>
        <p:nvSpPr>
          <p:cNvPr id="22" name="Title 21"/>
          <p:cNvSpPr>
            <a:spLocks noGrp="1"/>
          </p:cNvSpPr>
          <p:nvPr>
            <p:ph type="title"/>
          </p:nvPr>
        </p:nvSpPr>
        <p:spPr/>
        <p:txBody>
          <a:bodyPr>
            <a:noAutofit/>
          </a:bodyPr>
          <a:lstStyle/>
          <a:p>
            <a:r>
              <a:rPr lang="en-US" dirty="0" err="1" smtClean="0"/>
              <a:t>Portafolio</a:t>
            </a:r>
            <a:r>
              <a:rPr lang="en-US" dirty="0" smtClean="0"/>
              <a:t> Tracker </a:t>
            </a:r>
            <a:endParaRPr lang="en-US" dirty="0"/>
          </a:p>
        </p:txBody>
      </p:sp>
      <p:cxnSp>
        <p:nvCxnSpPr>
          <p:cNvPr id="4" name="Straight Connector 3"/>
          <p:cNvCxnSpPr/>
          <p:nvPr/>
        </p:nvCxnSpPr>
        <p:spPr>
          <a:xfrm>
            <a:off x="574158" y="1524000"/>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Content Placeholder 1"/>
          <p:cNvSpPr txBox="1">
            <a:spLocks/>
          </p:cNvSpPr>
          <p:nvPr/>
        </p:nvSpPr>
        <p:spPr>
          <a:xfrm>
            <a:off x="5493488" y="1694690"/>
            <a:ext cx="3650512" cy="6565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Premier Automática </a:t>
            </a:r>
            <a:endParaRPr lang="es-MX" dirty="0"/>
          </a:p>
        </p:txBody>
      </p:sp>
      <p:sp>
        <p:nvSpPr>
          <p:cNvPr id="18" name="Content Placeholder 1"/>
          <p:cNvSpPr txBox="1">
            <a:spLocks/>
          </p:cNvSpPr>
          <p:nvPr/>
        </p:nvSpPr>
        <p:spPr>
          <a:xfrm>
            <a:off x="4976037" y="2939419"/>
            <a:ext cx="3863163" cy="366694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smtClean="0"/>
              <a:t>Luz </a:t>
            </a:r>
            <a:r>
              <a:rPr lang="es-MX" sz="2400" dirty="0"/>
              <a:t>de freno en LED</a:t>
            </a:r>
            <a:endParaRPr lang="en-US" sz="2400" dirty="0"/>
          </a:p>
          <a:p>
            <a:pPr marL="0" lvl="0" indent="0">
              <a:buNone/>
            </a:pPr>
            <a:r>
              <a:rPr lang="es-MX" sz="2400" dirty="0"/>
              <a:t>Faros traseros LED</a:t>
            </a:r>
            <a:endParaRPr lang="en-US" sz="2400" dirty="0"/>
          </a:p>
          <a:p>
            <a:pPr marL="0" lvl="0" indent="0">
              <a:buNone/>
            </a:pPr>
            <a:r>
              <a:rPr lang="es-MX" sz="2400" dirty="0"/>
              <a:t>Volante deportivo forrado en piel</a:t>
            </a:r>
            <a:endParaRPr lang="en-US" sz="2400" dirty="0"/>
          </a:p>
          <a:p>
            <a:pPr marL="0" indent="0">
              <a:buNone/>
            </a:pPr>
            <a:r>
              <a:rPr lang="es-MX" sz="2400" dirty="0"/>
              <a:t>Aire acondicionado automático con controles </a:t>
            </a:r>
            <a:r>
              <a:rPr lang="es-MX" sz="2400" dirty="0" smtClean="0"/>
              <a:t>electrónicos</a:t>
            </a:r>
            <a:endParaRPr lang="en-US" sz="2400" dirty="0"/>
          </a:p>
        </p:txBody>
      </p:sp>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8214" y="2925244"/>
            <a:ext cx="119634" cy="1206810"/>
          </a:xfrm>
          <a:prstGeom prst="rect">
            <a:avLst/>
          </a:prstGeom>
        </p:spPr>
      </p:pic>
      <p:pic>
        <p:nvPicPr>
          <p:cNvPr id="30" name="Picture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0093" y="2925243"/>
            <a:ext cx="119633" cy="3434320"/>
          </a:xfrm>
          <a:prstGeom prst="rect">
            <a:avLst/>
          </a:prstGeom>
        </p:spPr>
      </p:pic>
      <p:pic>
        <p:nvPicPr>
          <p:cNvPr id="32" name="Picture 3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67668" y="675682"/>
            <a:ext cx="1489459" cy="881214"/>
          </a:xfrm>
          <a:prstGeom prst="rect">
            <a:avLst/>
          </a:prstGeom>
        </p:spPr>
      </p:pic>
      <p:pic>
        <p:nvPicPr>
          <p:cNvPr id="33" name="Picture 32"/>
          <p:cNvPicPr>
            <a:picLocks noChangeAspect="1"/>
          </p:cNvPicPr>
          <p:nvPr/>
        </p:nvPicPr>
        <p:blipFill rotWithShape="1">
          <a:blip r:embed="rId6" cstate="print">
            <a:extLst>
              <a:ext uri="{28A0092B-C50C-407E-A947-70E740481C1C}">
                <a14:useLocalDpi xmlns:a14="http://schemas.microsoft.com/office/drawing/2010/main" val="0"/>
              </a:ext>
            </a:extLst>
          </a:blip>
          <a:srcRect l="22808" t="14539" r="23851" b="27691"/>
          <a:stretch/>
        </p:blipFill>
        <p:spPr>
          <a:xfrm>
            <a:off x="6665568" y="569004"/>
            <a:ext cx="1588169" cy="968395"/>
          </a:xfrm>
          <a:prstGeom prst="rect">
            <a:avLst/>
          </a:prstGeom>
        </p:spPr>
      </p:pic>
      <p:cxnSp>
        <p:nvCxnSpPr>
          <p:cNvPr id="15" name="Straight Connector 14"/>
          <p:cNvCxnSpPr/>
          <p:nvPr/>
        </p:nvCxnSpPr>
        <p:spPr>
          <a:xfrm>
            <a:off x="574158" y="2742716"/>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Content Placeholder 1"/>
          <p:cNvSpPr txBox="1">
            <a:spLocks/>
          </p:cNvSpPr>
          <p:nvPr/>
        </p:nvSpPr>
        <p:spPr>
          <a:xfrm>
            <a:off x="218536" y="1989920"/>
            <a:ext cx="3468530" cy="69618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2400" dirty="0">
                <a:solidFill>
                  <a:srgbClr val="BF9000"/>
                </a:solidFill>
              </a:rPr>
              <a:t>Se añade o sustituye atributos base </a:t>
            </a:r>
            <a:endParaRPr lang="en-US" sz="2400" dirty="0">
              <a:solidFill>
                <a:srgbClr val="BF9000"/>
              </a:solidFill>
            </a:endParaRPr>
          </a:p>
        </p:txBody>
      </p:sp>
      <p:sp>
        <p:nvSpPr>
          <p:cNvPr id="19" name="Content Placeholder 1"/>
          <p:cNvSpPr txBox="1">
            <a:spLocks/>
          </p:cNvSpPr>
          <p:nvPr/>
        </p:nvSpPr>
        <p:spPr>
          <a:xfrm>
            <a:off x="5582571" y="1985313"/>
            <a:ext cx="3256629" cy="61582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2400" dirty="0">
                <a:solidFill>
                  <a:srgbClr val="BF9000"/>
                </a:solidFill>
              </a:rPr>
              <a:t>Se añade o sustituye atributos base </a:t>
            </a:r>
            <a:endParaRPr lang="en-US" sz="2400" dirty="0">
              <a:solidFill>
                <a:srgbClr val="BF9000"/>
              </a:solidFill>
            </a:endParaRPr>
          </a:p>
        </p:txBody>
      </p:sp>
    </p:spTree>
    <p:extLst>
      <p:ext uri="{BB962C8B-B14F-4D97-AF65-F5344CB8AC3E}">
        <p14:creationId xmlns:p14="http://schemas.microsoft.com/office/powerpoint/2010/main" val="414887446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
          <p:cNvSpPr txBox="1">
            <a:spLocks/>
          </p:cNvSpPr>
          <p:nvPr/>
        </p:nvSpPr>
        <p:spPr>
          <a:xfrm>
            <a:off x="574158" y="2946506"/>
            <a:ext cx="3884428" cy="36031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smtClean="0"/>
              <a:t>Asientos </a:t>
            </a:r>
            <a:r>
              <a:rPr lang="es-MX" sz="2400" dirty="0"/>
              <a:t>de tela con detalles en vinil</a:t>
            </a:r>
            <a:endParaRPr lang="en-US" sz="2400" dirty="0"/>
          </a:p>
          <a:p>
            <a:pPr marL="0" lvl="0" indent="0">
              <a:buNone/>
            </a:pPr>
            <a:r>
              <a:rPr lang="es-MX" sz="2400" dirty="0"/>
              <a:t>Cargador inalámbrico </a:t>
            </a:r>
            <a:endParaRPr lang="en-US" sz="2400" dirty="0"/>
          </a:p>
          <a:p>
            <a:pPr marL="0" lvl="0" indent="0">
              <a:buNone/>
            </a:pPr>
            <a:endParaRPr lang="en-US" sz="2000" dirty="0"/>
          </a:p>
        </p:txBody>
      </p:sp>
      <p:sp>
        <p:nvSpPr>
          <p:cNvPr id="2" name="Content Placeholder 1"/>
          <p:cNvSpPr>
            <a:spLocks noGrp="1"/>
          </p:cNvSpPr>
          <p:nvPr>
            <p:ph idx="1"/>
          </p:nvPr>
        </p:nvSpPr>
        <p:spPr>
          <a:xfrm>
            <a:off x="720798" y="1687602"/>
            <a:ext cx="2773768" cy="595423"/>
          </a:xfrm>
        </p:spPr>
        <p:txBody>
          <a:bodyPr>
            <a:normAutofit/>
          </a:bodyPr>
          <a:lstStyle/>
          <a:p>
            <a:pPr marL="0" indent="0">
              <a:buNone/>
            </a:pPr>
            <a:r>
              <a:rPr lang="es-MX" dirty="0"/>
              <a:t>LS </a:t>
            </a:r>
            <a:r>
              <a:rPr lang="es-MX" dirty="0" smtClean="0"/>
              <a:t>Automática </a:t>
            </a:r>
            <a:endParaRPr lang="es-MX" dirty="0"/>
          </a:p>
        </p:txBody>
      </p:sp>
      <p:sp>
        <p:nvSpPr>
          <p:cNvPr id="22" name="Title 21"/>
          <p:cNvSpPr>
            <a:spLocks noGrp="1"/>
          </p:cNvSpPr>
          <p:nvPr>
            <p:ph type="title"/>
          </p:nvPr>
        </p:nvSpPr>
        <p:spPr/>
        <p:txBody>
          <a:bodyPr>
            <a:noAutofit/>
          </a:bodyPr>
          <a:lstStyle/>
          <a:p>
            <a:r>
              <a:rPr lang="en-US" dirty="0" err="1" smtClean="0"/>
              <a:t>Portafolio</a:t>
            </a:r>
            <a:r>
              <a:rPr lang="en-US" dirty="0" smtClean="0"/>
              <a:t> Tracker </a:t>
            </a:r>
            <a:endParaRPr lang="en-US" dirty="0"/>
          </a:p>
        </p:txBody>
      </p:sp>
      <p:cxnSp>
        <p:nvCxnSpPr>
          <p:cNvPr id="4" name="Straight Connector 3"/>
          <p:cNvCxnSpPr/>
          <p:nvPr/>
        </p:nvCxnSpPr>
        <p:spPr>
          <a:xfrm>
            <a:off x="574158" y="1524000"/>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Content Placeholder 1"/>
          <p:cNvSpPr txBox="1">
            <a:spLocks/>
          </p:cNvSpPr>
          <p:nvPr/>
        </p:nvSpPr>
        <p:spPr>
          <a:xfrm>
            <a:off x="5493488" y="1694690"/>
            <a:ext cx="3650512" cy="6565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Premier Automática </a:t>
            </a:r>
            <a:endParaRPr lang="es-MX" dirty="0"/>
          </a:p>
        </p:txBody>
      </p:sp>
      <p:sp>
        <p:nvSpPr>
          <p:cNvPr id="18" name="Content Placeholder 1"/>
          <p:cNvSpPr txBox="1">
            <a:spLocks/>
          </p:cNvSpPr>
          <p:nvPr/>
        </p:nvSpPr>
        <p:spPr>
          <a:xfrm>
            <a:off x="4976037" y="2939419"/>
            <a:ext cx="4075814" cy="366694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a:t>Asientos de </a:t>
            </a:r>
            <a:r>
              <a:rPr lang="es-MX" sz="2400" dirty="0" err="1"/>
              <a:t>tactopiel</a:t>
            </a:r>
            <a:r>
              <a:rPr lang="es-MX" sz="2400" dirty="0"/>
              <a:t> con detalles en color azul</a:t>
            </a:r>
            <a:endParaRPr lang="en-US" sz="2400" dirty="0"/>
          </a:p>
          <a:p>
            <a:pPr marL="0" lvl="0" indent="0">
              <a:buNone/>
            </a:pPr>
            <a:r>
              <a:rPr lang="es-MX" sz="2400" dirty="0"/>
              <a:t>Espejo retrovisor interior </a:t>
            </a:r>
            <a:r>
              <a:rPr lang="es-MX" sz="2400" dirty="0" err="1"/>
              <a:t>electrocrómico</a:t>
            </a:r>
            <a:r>
              <a:rPr lang="es-MX" sz="2400" dirty="0"/>
              <a:t> </a:t>
            </a:r>
            <a:endParaRPr lang="en-US" sz="2400" dirty="0"/>
          </a:p>
          <a:p>
            <a:pPr marL="0" lvl="0" indent="0">
              <a:buNone/>
            </a:pPr>
            <a:r>
              <a:rPr lang="es-MX" sz="2400" dirty="0"/>
              <a:t>Descansabrazos trasero</a:t>
            </a:r>
            <a:endParaRPr lang="en-US" sz="2400" dirty="0"/>
          </a:p>
          <a:p>
            <a:pPr marL="0" lvl="0" indent="0">
              <a:buNone/>
            </a:pPr>
            <a:r>
              <a:rPr lang="es-MX" sz="2400" dirty="0"/>
              <a:t>Sensor de </a:t>
            </a:r>
            <a:r>
              <a:rPr lang="es-MX" sz="2400" dirty="0" smtClean="0"/>
              <a:t>lluvia</a:t>
            </a:r>
            <a:endParaRPr lang="en-US" sz="2400" dirty="0"/>
          </a:p>
        </p:txBody>
      </p:sp>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8214" y="2925243"/>
            <a:ext cx="119634" cy="1235565"/>
          </a:xfrm>
          <a:prstGeom prst="rect">
            <a:avLst/>
          </a:prstGeom>
        </p:spPr>
      </p:pic>
      <p:pic>
        <p:nvPicPr>
          <p:cNvPr id="30" name="Picture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7181" y="2925243"/>
            <a:ext cx="112545" cy="3652766"/>
          </a:xfrm>
          <a:prstGeom prst="rect">
            <a:avLst/>
          </a:prstGeom>
        </p:spPr>
      </p:pic>
      <p:pic>
        <p:nvPicPr>
          <p:cNvPr id="21" name="Picture 2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14001" y="675682"/>
            <a:ext cx="1489459" cy="881214"/>
          </a:xfrm>
          <a:prstGeom prst="rect">
            <a:avLst/>
          </a:prstGeom>
        </p:spPr>
      </p:pic>
      <p:pic>
        <p:nvPicPr>
          <p:cNvPr id="28" name="Picture 27"/>
          <p:cNvPicPr>
            <a:picLocks noChangeAspect="1"/>
          </p:cNvPicPr>
          <p:nvPr/>
        </p:nvPicPr>
        <p:blipFill rotWithShape="1">
          <a:blip r:embed="rId6" cstate="print">
            <a:extLst>
              <a:ext uri="{28A0092B-C50C-407E-A947-70E740481C1C}">
                <a14:useLocalDpi xmlns:a14="http://schemas.microsoft.com/office/drawing/2010/main" val="0"/>
              </a:ext>
            </a:extLst>
          </a:blip>
          <a:srcRect l="22808" t="14539" r="23851" b="27691"/>
          <a:stretch/>
        </p:blipFill>
        <p:spPr>
          <a:xfrm>
            <a:off x="6510269" y="569004"/>
            <a:ext cx="1588169" cy="968395"/>
          </a:xfrm>
          <a:prstGeom prst="rect">
            <a:avLst/>
          </a:prstGeom>
        </p:spPr>
      </p:pic>
      <p:cxnSp>
        <p:nvCxnSpPr>
          <p:cNvPr id="15" name="Straight Connector 14"/>
          <p:cNvCxnSpPr/>
          <p:nvPr/>
        </p:nvCxnSpPr>
        <p:spPr>
          <a:xfrm>
            <a:off x="574158" y="2742716"/>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Content Placeholder 1"/>
          <p:cNvSpPr txBox="1">
            <a:spLocks/>
          </p:cNvSpPr>
          <p:nvPr/>
        </p:nvSpPr>
        <p:spPr>
          <a:xfrm>
            <a:off x="218536" y="1989920"/>
            <a:ext cx="3468530" cy="69618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2400" dirty="0">
                <a:solidFill>
                  <a:srgbClr val="BF9000"/>
                </a:solidFill>
              </a:rPr>
              <a:t>Se añade o sustituye atributos base </a:t>
            </a:r>
            <a:endParaRPr lang="en-US" sz="2400" dirty="0">
              <a:solidFill>
                <a:srgbClr val="BF9000"/>
              </a:solidFill>
            </a:endParaRPr>
          </a:p>
        </p:txBody>
      </p:sp>
      <p:sp>
        <p:nvSpPr>
          <p:cNvPr id="19" name="Content Placeholder 1"/>
          <p:cNvSpPr txBox="1">
            <a:spLocks/>
          </p:cNvSpPr>
          <p:nvPr/>
        </p:nvSpPr>
        <p:spPr>
          <a:xfrm>
            <a:off x="5582571" y="1985313"/>
            <a:ext cx="3256629" cy="61582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2400" dirty="0">
                <a:solidFill>
                  <a:srgbClr val="BF9000"/>
                </a:solidFill>
              </a:rPr>
              <a:t>Se añade o sustituye atributos base </a:t>
            </a:r>
            <a:endParaRPr lang="en-US" sz="2400" dirty="0">
              <a:solidFill>
                <a:srgbClr val="BF9000"/>
              </a:solidFill>
            </a:endParaRPr>
          </a:p>
        </p:txBody>
      </p:sp>
    </p:spTree>
    <p:extLst>
      <p:ext uri="{BB962C8B-B14F-4D97-AF65-F5344CB8AC3E}">
        <p14:creationId xmlns:p14="http://schemas.microsoft.com/office/powerpoint/2010/main" val="348981786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
          <p:cNvSpPr txBox="1">
            <a:spLocks/>
          </p:cNvSpPr>
          <p:nvPr/>
        </p:nvSpPr>
        <p:spPr>
          <a:xfrm>
            <a:off x="574158" y="2946506"/>
            <a:ext cx="3884428" cy="36031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smtClean="0"/>
              <a:t>Cámara </a:t>
            </a:r>
            <a:r>
              <a:rPr lang="es-MX" sz="2400" dirty="0"/>
              <a:t>de visión trasera</a:t>
            </a:r>
            <a:endParaRPr lang="en-US" sz="2400" dirty="0"/>
          </a:p>
          <a:p>
            <a:pPr marL="0" lvl="0" indent="0">
              <a:buNone/>
            </a:pPr>
            <a:r>
              <a:rPr lang="es-MX" sz="2400" dirty="0"/>
              <a:t>Sensores de reversa (solo para esta versión)</a:t>
            </a:r>
            <a:endParaRPr lang="en-US" sz="2400" dirty="0">
              <a:solidFill>
                <a:schemeClr val="dk1"/>
              </a:solidFill>
            </a:endParaRPr>
          </a:p>
          <a:p>
            <a:pPr marL="0" lvl="0" indent="0">
              <a:buNone/>
            </a:pPr>
            <a:endParaRPr lang="en-US" sz="2000" dirty="0"/>
          </a:p>
        </p:txBody>
      </p:sp>
      <p:sp>
        <p:nvSpPr>
          <p:cNvPr id="2" name="Content Placeholder 1"/>
          <p:cNvSpPr>
            <a:spLocks noGrp="1"/>
          </p:cNvSpPr>
          <p:nvPr>
            <p:ph idx="1"/>
          </p:nvPr>
        </p:nvSpPr>
        <p:spPr>
          <a:xfrm>
            <a:off x="720798" y="1687602"/>
            <a:ext cx="2773768" cy="595423"/>
          </a:xfrm>
        </p:spPr>
        <p:txBody>
          <a:bodyPr>
            <a:normAutofit/>
          </a:bodyPr>
          <a:lstStyle/>
          <a:p>
            <a:pPr marL="0" indent="0">
              <a:buNone/>
            </a:pPr>
            <a:r>
              <a:rPr lang="es-MX" dirty="0"/>
              <a:t>LS </a:t>
            </a:r>
            <a:r>
              <a:rPr lang="es-MX" dirty="0" smtClean="0"/>
              <a:t>Automática </a:t>
            </a:r>
            <a:endParaRPr lang="es-MX" dirty="0"/>
          </a:p>
        </p:txBody>
      </p:sp>
      <p:sp>
        <p:nvSpPr>
          <p:cNvPr id="22" name="Title 21"/>
          <p:cNvSpPr>
            <a:spLocks noGrp="1"/>
          </p:cNvSpPr>
          <p:nvPr>
            <p:ph type="title"/>
          </p:nvPr>
        </p:nvSpPr>
        <p:spPr/>
        <p:txBody>
          <a:bodyPr>
            <a:noAutofit/>
          </a:bodyPr>
          <a:lstStyle/>
          <a:p>
            <a:r>
              <a:rPr lang="en-US" dirty="0" err="1" smtClean="0"/>
              <a:t>Portafolio</a:t>
            </a:r>
            <a:r>
              <a:rPr lang="en-US" dirty="0" smtClean="0"/>
              <a:t> Tracker </a:t>
            </a:r>
            <a:endParaRPr lang="en-US" dirty="0"/>
          </a:p>
        </p:txBody>
      </p:sp>
      <p:cxnSp>
        <p:nvCxnSpPr>
          <p:cNvPr id="4" name="Straight Connector 3"/>
          <p:cNvCxnSpPr/>
          <p:nvPr/>
        </p:nvCxnSpPr>
        <p:spPr>
          <a:xfrm>
            <a:off x="574158" y="1524000"/>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Content Placeholder 1"/>
          <p:cNvSpPr txBox="1">
            <a:spLocks/>
          </p:cNvSpPr>
          <p:nvPr/>
        </p:nvSpPr>
        <p:spPr>
          <a:xfrm>
            <a:off x="5493488" y="1694690"/>
            <a:ext cx="3650512" cy="6565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smtClean="0"/>
              <a:t>Premier Automática </a:t>
            </a:r>
            <a:endParaRPr lang="es-MX" dirty="0"/>
          </a:p>
        </p:txBody>
      </p:sp>
      <p:sp>
        <p:nvSpPr>
          <p:cNvPr id="18" name="Content Placeholder 1"/>
          <p:cNvSpPr txBox="1">
            <a:spLocks/>
          </p:cNvSpPr>
          <p:nvPr/>
        </p:nvSpPr>
        <p:spPr>
          <a:xfrm>
            <a:off x="4976037" y="2939419"/>
            <a:ext cx="4075814" cy="366694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s-MX" sz="2400" dirty="0" smtClean="0"/>
              <a:t>Sistema </a:t>
            </a:r>
            <a:r>
              <a:rPr lang="es-MX" sz="2400" dirty="0"/>
              <a:t>de estacionado automático </a:t>
            </a:r>
            <a:endParaRPr lang="en-US" sz="2400" dirty="0"/>
          </a:p>
          <a:p>
            <a:pPr marL="0" lvl="0" indent="0">
              <a:buNone/>
            </a:pPr>
            <a:r>
              <a:rPr lang="es-MX" sz="2400" dirty="0"/>
              <a:t>Control crucero </a:t>
            </a:r>
            <a:endParaRPr lang="en-US" sz="2400" dirty="0"/>
          </a:p>
          <a:p>
            <a:pPr marL="0" lvl="0" indent="0">
              <a:buNone/>
            </a:pPr>
            <a:r>
              <a:rPr lang="es-MX" sz="2400" dirty="0"/>
              <a:t>Alerta de colisión frontal con indicador de distancia</a:t>
            </a:r>
            <a:endParaRPr lang="en-US" sz="2400" dirty="0"/>
          </a:p>
          <a:p>
            <a:pPr marL="0" indent="0">
              <a:buNone/>
            </a:pPr>
            <a:r>
              <a:rPr lang="es-MX" sz="2400" dirty="0"/>
              <a:t>Asistente de colisión frontal inminente</a:t>
            </a:r>
            <a:endParaRPr lang="en-US" sz="2400" dirty="0"/>
          </a:p>
        </p:txBody>
      </p:sp>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8214" y="2925244"/>
            <a:ext cx="119634" cy="1238440"/>
          </a:xfrm>
          <a:prstGeom prst="rect">
            <a:avLst/>
          </a:prstGeom>
        </p:spPr>
      </p:pic>
      <p:pic>
        <p:nvPicPr>
          <p:cNvPr id="30" name="Picture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7181" y="2925243"/>
            <a:ext cx="112545" cy="3652766"/>
          </a:xfrm>
          <a:prstGeom prst="rect">
            <a:avLst/>
          </a:prstGeom>
        </p:spPr>
      </p:pic>
      <p:pic>
        <p:nvPicPr>
          <p:cNvPr id="21" name="Picture 2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26913" y="675682"/>
            <a:ext cx="1489459" cy="881214"/>
          </a:xfrm>
          <a:prstGeom prst="rect">
            <a:avLst/>
          </a:prstGeom>
        </p:spPr>
      </p:pic>
      <p:pic>
        <p:nvPicPr>
          <p:cNvPr id="28" name="Picture 27"/>
          <p:cNvPicPr>
            <a:picLocks noChangeAspect="1"/>
          </p:cNvPicPr>
          <p:nvPr/>
        </p:nvPicPr>
        <p:blipFill rotWithShape="1">
          <a:blip r:embed="rId6" cstate="print">
            <a:extLst>
              <a:ext uri="{28A0092B-C50C-407E-A947-70E740481C1C}">
                <a14:useLocalDpi xmlns:a14="http://schemas.microsoft.com/office/drawing/2010/main" val="0"/>
              </a:ext>
            </a:extLst>
          </a:blip>
          <a:srcRect l="22808" t="14539" r="23851" b="27691"/>
          <a:stretch/>
        </p:blipFill>
        <p:spPr>
          <a:xfrm>
            <a:off x="6423181" y="569004"/>
            <a:ext cx="1588169" cy="968395"/>
          </a:xfrm>
          <a:prstGeom prst="rect">
            <a:avLst/>
          </a:prstGeom>
        </p:spPr>
      </p:pic>
      <p:cxnSp>
        <p:nvCxnSpPr>
          <p:cNvPr id="23" name="Straight Connector 22"/>
          <p:cNvCxnSpPr/>
          <p:nvPr/>
        </p:nvCxnSpPr>
        <p:spPr>
          <a:xfrm>
            <a:off x="574158" y="2742716"/>
            <a:ext cx="811618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Content Placeholder 1"/>
          <p:cNvSpPr txBox="1">
            <a:spLocks/>
          </p:cNvSpPr>
          <p:nvPr/>
        </p:nvSpPr>
        <p:spPr>
          <a:xfrm>
            <a:off x="218536" y="1989920"/>
            <a:ext cx="3468530" cy="69618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2400" dirty="0">
                <a:solidFill>
                  <a:srgbClr val="BF9000"/>
                </a:solidFill>
              </a:rPr>
              <a:t>Se añade o sustituye atributos base </a:t>
            </a:r>
            <a:endParaRPr lang="en-US" sz="2400" dirty="0">
              <a:solidFill>
                <a:srgbClr val="BF9000"/>
              </a:solidFill>
            </a:endParaRPr>
          </a:p>
        </p:txBody>
      </p:sp>
      <p:sp>
        <p:nvSpPr>
          <p:cNvPr id="25" name="Content Placeholder 1"/>
          <p:cNvSpPr txBox="1">
            <a:spLocks/>
          </p:cNvSpPr>
          <p:nvPr/>
        </p:nvSpPr>
        <p:spPr>
          <a:xfrm>
            <a:off x="5582571" y="1985313"/>
            <a:ext cx="3256629" cy="61582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2400" dirty="0">
                <a:solidFill>
                  <a:srgbClr val="BF9000"/>
                </a:solidFill>
              </a:rPr>
              <a:t>Se añade o sustituye atributos base </a:t>
            </a:r>
            <a:endParaRPr lang="en-US" sz="2400" dirty="0">
              <a:solidFill>
                <a:srgbClr val="BF9000"/>
              </a:solidFill>
            </a:endParaRPr>
          </a:p>
        </p:txBody>
      </p:sp>
    </p:spTree>
    <p:extLst>
      <p:ext uri="{BB962C8B-B14F-4D97-AF65-F5344CB8AC3E}">
        <p14:creationId xmlns:p14="http://schemas.microsoft.com/office/powerpoint/2010/main" val="418792871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804529"/>
            <a:ext cx="9144000" cy="6858001"/>
          </a:xfrm>
          <a:prstGeom prst="rect">
            <a:avLst/>
          </a:prstGeom>
          <a:noFill/>
        </p:spPr>
      </p:pic>
      <p:sp>
        <p:nvSpPr>
          <p:cNvPr id="2" name="Title 1"/>
          <p:cNvSpPr>
            <a:spLocks noGrp="1"/>
          </p:cNvSpPr>
          <p:nvPr>
            <p:ph type="title"/>
          </p:nvPr>
        </p:nvSpPr>
        <p:spPr/>
        <p:txBody>
          <a:bodyPr>
            <a:noAutofit/>
          </a:bodyPr>
          <a:lstStyle/>
          <a:p>
            <a:r>
              <a:rPr lang="en-US" dirty="0" err="1" smtClean="0"/>
              <a:t>Dudas</a:t>
            </a:r>
            <a:r>
              <a:rPr lang="en-US" dirty="0" smtClean="0"/>
              <a:t> </a:t>
            </a:r>
            <a:endParaRPr lang="en-US" dirty="0"/>
          </a:p>
        </p:txBody>
      </p:sp>
      <p:pic>
        <p:nvPicPr>
          <p:cNvPr id="4" name="Content Placeholder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58056" y="1590554"/>
            <a:ext cx="4234352" cy="4011492"/>
          </a:xfrm>
          <a:prstGeom prst="rect">
            <a:avLst/>
          </a:prstGeom>
        </p:spPr>
      </p:pic>
      <p:sp>
        <p:nvSpPr>
          <p:cNvPr id="5" name="Content Placeholder 4"/>
          <p:cNvSpPr txBox="1">
            <a:spLocks/>
          </p:cNvSpPr>
          <p:nvPr/>
        </p:nvSpPr>
        <p:spPr>
          <a:xfrm>
            <a:off x="2899189" y="3324799"/>
            <a:ext cx="3260558" cy="2030109"/>
          </a:xfrm>
          <a:prstGeom prst="rect">
            <a:avLst/>
          </a:prstGeom>
          <a:noFill/>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defRPr/>
            </a:pPr>
            <a:r>
              <a:rPr lang="es-MX" dirty="0" smtClean="0">
                <a:solidFill>
                  <a:schemeClr val="tx1"/>
                </a:solidFill>
              </a:rPr>
              <a:t>Escribe tus dudas aquí</a:t>
            </a:r>
          </a:p>
        </p:txBody>
      </p:sp>
    </p:spTree>
    <p:extLst>
      <p:ext uri="{BB962C8B-B14F-4D97-AF65-F5344CB8AC3E}">
        <p14:creationId xmlns:p14="http://schemas.microsoft.com/office/powerpoint/2010/main" val="29075994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s-MX" dirty="0" smtClean="0"/>
              <a:t>Método de evaluación</a:t>
            </a:r>
            <a:endParaRPr lang="es-MX" dirty="0"/>
          </a:p>
        </p:txBody>
      </p:sp>
      <p:pic>
        <p:nvPicPr>
          <p:cNvPr id="16" name="Content Placeholder 15"/>
          <p:cNvPicPr>
            <a:picLocks noGrp="1" noChangeAspect="1"/>
          </p:cNvPicPr>
          <p:nvPr>
            <p:ph sz="half" idx="4294967295"/>
          </p:nvPr>
        </p:nvPicPr>
        <p:blipFill>
          <a:blip r:embed="rId3">
            <a:extLst>
              <a:ext uri="{28A0092B-C50C-407E-A947-70E740481C1C}">
                <a14:useLocalDpi xmlns:a14="http://schemas.microsoft.com/office/drawing/2010/main" val="0"/>
              </a:ext>
            </a:extLst>
          </a:blip>
          <a:stretch>
            <a:fillRect/>
          </a:stretch>
        </p:blipFill>
        <p:spPr>
          <a:xfrm>
            <a:off x="812800" y="2003425"/>
            <a:ext cx="2417763" cy="2965450"/>
          </a:xfrm>
          <a:ln>
            <a:noFill/>
          </a:ln>
        </p:spPr>
      </p:pic>
      <p:sp>
        <p:nvSpPr>
          <p:cNvPr id="11" name="Content Placeholder 4"/>
          <p:cNvSpPr>
            <a:spLocks noGrp="1"/>
          </p:cNvSpPr>
          <p:nvPr>
            <p:ph sz="quarter" idx="4294967295"/>
          </p:nvPr>
        </p:nvSpPr>
        <p:spPr>
          <a:xfrm>
            <a:off x="3870325" y="1914525"/>
            <a:ext cx="5053756" cy="2681288"/>
          </a:xfrm>
          <a:noFill/>
        </p:spPr>
        <p:txBody>
          <a:bodyPr>
            <a:noAutofit/>
          </a:bodyPr>
          <a:lstStyle/>
          <a:p>
            <a:pPr marL="342900" lvl="0" indent="-342900" algn="l">
              <a:lnSpc>
                <a:spcPct val="100000"/>
              </a:lnSpc>
              <a:spcBef>
                <a:spcPts val="0"/>
              </a:spcBef>
              <a:buFont typeface="Arial" panose="020B0604020202020204" pitchFamily="34" charset="0"/>
              <a:buChar char="•"/>
              <a:defRPr/>
            </a:pPr>
            <a:r>
              <a:rPr lang="es-MX" dirty="0" smtClean="0">
                <a:solidFill>
                  <a:schemeClr val="accent4">
                    <a:lumMod val="75000"/>
                  </a:schemeClr>
                </a:solidFill>
              </a:rPr>
              <a:t>Actividades</a:t>
            </a:r>
            <a:r>
              <a:rPr lang="es-MX" dirty="0" smtClean="0">
                <a:solidFill>
                  <a:schemeClr val="tx1"/>
                </a:solidFill>
              </a:rPr>
              <a:t> para reforzar conocimientos.</a:t>
            </a:r>
          </a:p>
          <a:p>
            <a:pPr marL="342900" lvl="0" indent="-342900" algn="l">
              <a:lnSpc>
                <a:spcPct val="100000"/>
              </a:lnSpc>
              <a:spcBef>
                <a:spcPts val="0"/>
              </a:spcBef>
              <a:buFont typeface="Arial" panose="020B0604020202020204" pitchFamily="34" charset="0"/>
              <a:buChar char="•"/>
              <a:defRPr/>
            </a:pPr>
            <a:endParaRPr lang="es-MX" dirty="0" smtClean="0">
              <a:solidFill>
                <a:schemeClr val="tx1"/>
              </a:solidFill>
            </a:endParaRPr>
          </a:p>
          <a:p>
            <a:pPr marL="342900" lvl="0" indent="-342900" algn="l">
              <a:lnSpc>
                <a:spcPct val="100000"/>
              </a:lnSpc>
              <a:spcBef>
                <a:spcPts val="0"/>
              </a:spcBef>
              <a:buFont typeface="Arial" panose="020B0604020202020204" pitchFamily="34" charset="0"/>
              <a:buChar char="•"/>
              <a:defRPr/>
            </a:pPr>
            <a:r>
              <a:rPr lang="es-MX" dirty="0" smtClean="0">
                <a:solidFill>
                  <a:schemeClr val="accent4">
                    <a:lumMod val="75000"/>
                  </a:schemeClr>
                </a:solidFill>
              </a:rPr>
              <a:t>Evaluación</a:t>
            </a:r>
            <a:r>
              <a:rPr lang="es-MX" dirty="0" smtClean="0">
                <a:solidFill>
                  <a:schemeClr val="tx1"/>
                </a:solidFill>
              </a:rPr>
              <a:t> al finalizar la sesión en </a:t>
            </a:r>
            <a:r>
              <a:rPr lang="es-MX" dirty="0" smtClean="0">
                <a:solidFill>
                  <a:schemeClr val="accent4">
                    <a:lumMod val="75000"/>
                  </a:schemeClr>
                </a:solidFill>
              </a:rPr>
              <a:t>LMS.</a:t>
            </a:r>
            <a:endParaRPr lang="es-MX" dirty="0" smtClean="0">
              <a:solidFill>
                <a:schemeClr val="tx1"/>
              </a:solidFill>
            </a:endParaRPr>
          </a:p>
          <a:p>
            <a:pPr marL="342900" lvl="0" indent="-342900" algn="l">
              <a:lnSpc>
                <a:spcPct val="100000"/>
              </a:lnSpc>
              <a:spcBef>
                <a:spcPts val="0"/>
              </a:spcBef>
              <a:buFont typeface="Arial" panose="020B0604020202020204" pitchFamily="34" charset="0"/>
              <a:buChar char="•"/>
              <a:defRPr/>
            </a:pPr>
            <a:endParaRPr lang="es-MX" dirty="0" smtClean="0">
              <a:solidFill>
                <a:schemeClr val="tx1"/>
              </a:solidFill>
            </a:endParaRPr>
          </a:p>
          <a:p>
            <a:pPr marL="342900" lvl="0" indent="-342900" algn="l">
              <a:lnSpc>
                <a:spcPct val="100000"/>
              </a:lnSpc>
              <a:spcBef>
                <a:spcPts val="0"/>
              </a:spcBef>
              <a:buClr>
                <a:srgbClr val="BF9000"/>
              </a:buClr>
              <a:buFont typeface="Arial" panose="020B0604020202020204" pitchFamily="34" charset="0"/>
              <a:buChar char="•"/>
              <a:defRPr/>
            </a:pPr>
            <a:r>
              <a:rPr lang="es-MX" dirty="0" smtClean="0">
                <a:solidFill>
                  <a:schemeClr val="tx1"/>
                </a:solidFill>
              </a:rPr>
              <a:t>Calificación mínima del </a:t>
            </a:r>
            <a:r>
              <a:rPr lang="es-MX" dirty="0" smtClean="0">
                <a:solidFill>
                  <a:schemeClr val="accent4">
                    <a:lumMod val="75000"/>
                  </a:schemeClr>
                </a:solidFill>
              </a:rPr>
              <a:t>80%.</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25079" y="1914525"/>
            <a:ext cx="212034" cy="3310697"/>
          </a:xfrm>
          <a:prstGeom prst="rect">
            <a:avLst/>
          </a:prstGeom>
        </p:spPr>
      </p:pic>
    </p:spTree>
    <p:extLst>
      <p:ext uri="{BB962C8B-B14F-4D97-AF65-F5344CB8AC3E}">
        <p14:creationId xmlns:p14="http://schemas.microsoft.com/office/powerpoint/2010/main" val="54466804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446" t="34877" b="16267"/>
          <a:stretch/>
        </p:blipFill>
        <p:spPr>
          <a:xfrm>
            <a:off x="-38100" y="-228600"/>
            <a:ext cx="9182100" cy="7086600"/>
          </a:xfrm>
        </p:spPr>
      </p:pic>
      <p:sp>
        <p:nvSpPr>
          <p:cNvPr id="6" name="Text Placeholder 5"/>
          <p:cNvSpPr>
            <a:spLocks noGrp="1"/>
          </p:cNvSpPr>
          <p:nvPr>
            <p:ph type="body" sz="quarter" idx="15"/>
          </p:nvPr>
        </p:nvSpPr>
        <p:spPr>
          <a:xfrm>
            <a:off x="4401821" y="5760453"/>
            <a:ext cx="4485958" cy="503977"/>
          </a:xfrm>
          <a:noFill/>
          <a:ln>
            <a:noFill/>
          </a:ln>
        </p:spPr>
        <p:txBody>
          <a:bodyPr/>
          <a:lstStyle/>
          <a:p>
            <a:pPr algn="r"/>
            <a:r>
              <a:rPr lang="es-MX" sz="2800" dirty="0" smtClean="0"/>
              <a:t>Regresamos</a:t>
            </a:r>
            <a:r>
              <a:rPr lang="es-MX" dirty="0" smtClean="0"/>
              <a:t> </a:t>
            </a:r>
            <a:endParaRPr lang="es-MX" dirty="0"/>
          </a:p>
        </p:txBody>
      </p:sp>
      <p:sp>
        <p:nvSpPr>
          <p:cNvPr id="5" name="Text Placeholder 4"/>
          <p:cNvSpPr>
            <a:spLocks noGrp="1"/>
          </p:cNvSpPr>
          <p:nvPr>
            <p:ph type="body" sz="quarter" idx="14"/>
          </p:nvPr>
        </p:nvSpPr>
        <p:spPr>
          <a:xfrm>
            <a:off x="441389" y="274583"/>
            <a:ext cx="5718111" cy="577804"/>
          </a:xfrm>
          <a:noFill/>
        </p:spPr>
        <p:txBody>
          <a:bodyPr/>
          <a:lstStyle/>
          <a:p>
            <a:r>
              <a:rPr lang="es-MX" dirty="0" smtClean="0"/>
              <a:t>DISEÑO EXTERIOR</a:t>
            </a:r>
            <a:endParaRPr lang="es-MX" dirty="0"/>
          </a:p>
        </p:txBody>
      </p:sp>
      <p:cxnSp>
        <p:nvCxnSpPr>
          <p:cNvPr id="9" name="Straight Connector 8"/>
          <p:cNvCxnSpPr/>
          <p:nvPr/>
        </p:nvCxnSpPr>
        <p:spPr>
          <a:xfrm>
            <a:off x="7513983" y="6181642"/>
            <a:ext cx="1630017" cy="0"/>
          </a:xfrm>
          <a:prstGeom prst="line">
            <a:avLst/>
          </a:prstGeom>
          <a:ln w="19050">
            <a:solidFill>
              <a:srgbClr val="BF9000"/>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203777" y="218789"/>
            <a:ext cx="4044132" cy="689391"/>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0343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1250576"/>
            <a:ext cx="3816626" cy="4983367"/>
          </a:xfrm>
          <a:prstGeom prst="rect">
            <a:avLst/>
          </a:prstGeom>
        </p:spPr>
      </p:pic>
      <p:sp>
        <p:nvSpPr>
          <p:cNvPr id="3" name="Title 2"/>
          <p:cNvSpPr>
            <a:spLocks noGrp="1"/>
          </p:cNvSpPr>
          <p:nvPr>
            <p:ph type="title"/>
          </p:nvPr>
        </p:nvSpPr>
        <p:spPr/>
        <p:txBody>
          <a:bodyPr>
            <a:normAutofit fontScale="90000"/>
          </a:bodyPr>
          <a:lstStyle/>
          <a:p>
            <a:r>
              <a:rPr lang="es-MX" dirty="0" smtClean="0"/>
              <a:t>Preguntas</a:t>
            </a:r>
            <a:r>
              <a:rPr lang="en-US" b="1" dirty="0" smtClean="0">
                <a:latin typeface="+mn-lt"/>
              </a:rPr>
              <a:t> </a:t>
            </a:r>
            <a:endParaRPr lang="en-US" b="1" dirty="0">
              <a:latin typeface="+mn-lt"/>
            </a:endParaRPr>
          </a:p>
        </p:txBody>
      </p:sp>
      <p:pic>
        <p:nvPicPr>
          <p:cNvPr id="8" name="Content Placeholder 7"/>
          <p:cNvPicPr>
            <a:picLocks noGrp="1" noChangeAspect="1"/>
          </p:cNvPicPr>
          <p:nvPr>
            <p:ph sz="half" idx="4294967295"/>
          </p:nvPr>
        </p:nvPicPr>
        <p:blipFill>
          <a:blip r:embed="rId4">
            <a:extLst>
              <a:ext uri="{28A0092B-C50C-407E-A947-70E740481C1C}">
                <a14:useLocalDpi xmlns:a14="http://schemas.microsoft.com/office/drawing/2010/main" val="0"/>
              </a:ext>
            </a:extLst>
          </a:blip>
          <a:stretch>
            <a:fillRect/>
          </a:stretch>
        </p:blipFill>
        <p:spPr>
          <a:xfrm>
            <a:off x="4278313" y="1585912"/>
            <a:ext cx="4319587" cy="4010025"/>
          </a:xfrm>
        </p:spPr>
      </p:pic>
      <p:sp>
        <p:nvSpPr>
          <p:cNvPr id="10" name="Content Placeholder 4"/>
          <p:cNvSpPr>
            <a:spLocks noGrp="1"/>
          </p:cNvSpPr>
          <p:nvPr>
            <p:ph sz="quarter" idx="4294967295"/>
          </p:nvPr>
        </p:nvSpPr>
        <p:spPr>
          <a:xfrm>
            <a:off x="4668043" y="2481263"/>
            <a:ext cx="3540125" cy="2681287"/>
          </a:xfrm>
          <a:noFill/>
        </p:spPr>
        <p:txBody>
          <a:bodyPr>
            <a:normAutofit/>
          </a:bodyPr>
          <a:lstStyle/>
          <a:p>
            <a:pPr lvl="0" algn="l">
              <a:lnSpc>
                <a:spcPct val="100000"/>
              </a:lnSpc>
              <a:spcBef>
                <a:spcPts val="0"/>
              </a:spcBef>
              <a:defRPr/>
            </a:pPr>
            <a:r>
              <a:rPr lang="es-MX" dirty="0" smtClean="0">
                <a:solidFill>
                  <a:schemeClr val="tx1"/>
                </a:solidFill>
              </a:rPr>
              <a:t>Escribe tus respuestas aquí</a:t>
            </a:r>
          </a:p>
        </p:txBody>
      </p:sp>
      <p:sp>
        <p:nvSpPr>
          <p:cNvPr id="7" name="Rectangle 6"/>
          <p:cNvSpPr/>
          <p:nvPr/>
        </p:nvSpPr>
        <p:spPr>
          <a:xfrm>
            <a:off x="505587" y="2287657"/>
            <a:ext cx="2900222" cy="3189837"/>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Rectangle 10"/>
          <p:cNvSpPr/>
          <p:nvPr/>
        </p:nvSpPr>
        <p:spPr>
          <a:xfrm>
            <a:off x="209550" y="1466850"/>
            <a:ext cx="3454399" cy="4546600"/>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4"/>
          <p:cNvSpPr>
            <a:spLocks noGrp="1"/>
          </p:cNvSpPr>
          <p:nvPr>
            <p:ph sz="quarter" idx="4294967295"/>
          </p:nvPr>
        </p:nvSpPr>
        <p:spPr>
          <a:xfrm>
            <a:off x="584961" y="2287658"/>
            <a:ext cx="3132136" cy="2681288"/>
          </a:xfrm>
          <a:noFill/>
        </p:spPr>
        <p:txBody>
          <a:bodyPr>
            <a:noAutofit/>
          </a:bodyPr>
          <a:lstStyle/>
          <a:p>
            <a:pPr marL="342900" lvl="0" indent="-342900" algn="l">
              <a:lnSpc>
                <a:spcPct val="100000"/>
              </a:lnSpc>
              <a:spcBef>
                <a:spcPts val="0"/>
              </a:spcBef>
              <a:buFont typeface="Arial" panose="020B0604020202020204" pitchFamily="34" charset="0"/>
              <a:buChar char="•"/>
              <a:defRPr/>
            </a:pPr>
            <a:r>
              <a:rPr lang="es-MX" dirty="0" smtClean="0">
                <a:solidFill>
                  <a:schemeClr val="accent4">
                    <a:lumMod val="75000"/>
                  </a:schemeClr>
                </a:solidFill>
              </a:rPr>
              <a:t>Preguntas </a:t>
            </a:r>
            <a:r>
              <a:rPr lang="es-MX" dirty="0" smtClean="0">
                <a:solidFill>
                  <a:srgbClr val="FFFFFF"/>
                </a:solidFill>
              </a:rPr>
              <a:t>conforme a</a:t>
            </a:r>
            <a:br>
              <a:rPr lang="es-MX" dirty="0" smtClean="0">
                <a:solidFill>
                  <a:srgbClr val="FFFFFF"/>
                </a:solidFill>
              </a:rPr>
            </a:br>
            <a:r>
              <a:rPr lang="es-MX" dirty="0" smtClean="0">
                <a:solidFill>
                  <a:srgbClr val="FFFFFF"/>
                </a:solidFill>
              </a:rPr>
              <a:t> los temas </a:t>
            </a:r>
            <a:endParaRPr lang="es-MX" dirty="0" smtClean="0">
              <a:solidFill>
                <a:srgbClr val="FFFFFF"/>
              </a:solidFill>
            </a:endParaRPr>
          </a:p>
          <a:p>
            <a:pPr marL="342900" lvl="0" indent="-342900" algn="l">
              <a:lnSpc>
                <a:spcPct val="100000"/>
              </a:lnSpc>
              <a:spcBef>
                <a:spcPts val="0"/>
              </a:spcBef>
              <a:buFont typeface="Arial" panose="020B0604020202020204" pitchFamily="34" charset="0"/>
              <a:buChar char="•"/>
              <a:defRPr/>
            </a:pPr>
            <a:endParaRPr lang="es-MX" dirty="0" smtClean="0">
              <a:solidFill>
                <a:schemeClr val="accent4">
                  <a:lumMod val="75000"/>
                </a:schemeClr>
              </a:solidFill>
            </a:endParaRPr>
          </a:p>
          <a:p>
            <a:pPr marL="342900" lvl="0" indent="-342900" algn="l">
              <a:lnSpc>
                <a:spcPct val="100000"/>
              </a:lnSpc>
              <a:spcBef>
                <a:spcPts val="0"/>
              </a:spcBef>
              <a:buFont typeface="Arial" panose="020B0604020202020204" pitchFamily="34" charset="0"/>
              <a:buChar char="•"/>
              <a:defRPr/>
            </a:pPr>
            <a:r>
              <a:rPr lang="es-MX" dirty="0" smtClean="0">
                <a:solidFill>
                  <a:schemeClr val="accent4">
                    <a:lumMod val="75000"/>
                  </a:schemeClr>
                </a:solidFill>
              </a:rPr>
              <a:t>36 </a:t>
            </a:r>
            <a:r>
              <a:rPr lang="es-MX" dirty="0" smtClean="0">
                <a:solidFill>
                  <a:schemeClr val="tx1"/>
                </a:solidFill>
              </a:rPr>
              <a:t> </a:t>
            </a:r>
            <a:r>
              <a:rPr lang="es-MX" dirty="0" smtClean="0">
                <a:solidFill>
                  <a:srgbClr val="FFFFFF"/>
                </a:solidFill>
              </a:rPr>
              <a:t>ganadores</a:t>
            </a:r>
            <a:endParaRPr lang="es-MX" dirty="0">
              <a:solidFill>
                <a:srgbClr val="FFFFFF"/>
              </a:solidFill>
            </a:endParaRPr>
          </a:p>
          <a:p>
            <a:pPr marL="342900" lvl="0" indent="-342900" algn="l">
              <a:lnSpc>
                <a:spcPct val="100000"/>
              </a:lnSpc>
              <a:spcBef>
                <a:spcPts val="0"/>
              </a:spcBef>
              <a:buFont typeface="Arial" panose="020B0604020202020204" pitchFamily="34" charset="0"/>
              <a:buChar char="•"/>
              <a:defRPr/>
            </a:pPr>
            <a:endParaRPr lang="es-MX" dirty="0" smtClean="0">
              <a:solidFill>
                <a:schemeClr val="tx1"/>
              </a:solidFill>
            </a:endParaRPr>
          </a:p>
          <a:p>
            <a:pPr marL="342900" lvl="0" indent="-342900" algn="l">
              <a:lnSpc>
                <a:spcPct val="100000"/>
              </a:lnSpc>
              <a:spcBef>
                <a:spcPts val="0"/>
              </a:spcBef>
              <a:buFont typeface="Arial" panose="020B0604020202020204" pitchFamily="34" charset="0"/>
              <a:buChar char="•"/>
              <a:defRPr/>
            </a:pPr>
            <a:r>
              <a:rPr lang="es-MX" dirty="0" smtClean="0">
                <a:solidFill>
                  <a:srgbClr val="BF9000"/>
                </a:solidFill>
              </a:rPr>
              <a:t>Premios</a:t>
            </a:r>
          </a:p>
        </p:txBody>
      </p:sp>
    </p:spTree>
    <p:extLst>
      <p:ext uri="{BB962C8B-B14F-4D97-AF65-F5344CB8AC3E}">
        <p14:creationId xmlns:p14="http://schemas.microsoft.com/office/powerpoint/2010/main" val="34626474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804529"/>
            <a:ext cx="9144000" cy="6858001"/>
          </a:xfrm>
          <a:prstGeom prst="rect">
            <a:avLst/>
          </a:prstGeom>
          <a:noFill/>
        </p:spPr>
      </p:pic>
      <p:sp>
        <p:nvSpPr>
          <p:cNvPr id="3" name="Title 2"/>
          <p:cNvSpPr>
            <a:spLocks noGrp="1"/>
          </p:cNvSpPr>
          <p:nvPr>
            <p:ph type="title"/>
          </p:nvPr>
        </p:nvSpPr>
        <p:spPr/>
        <p:txBody>
          <a:bodyPr>
            <a:normAutofit fontScale="90000"/>
          </a:bodyPr>
          <a:lstStyle/>
          <a:p>
            <a:r>
              <a:rPr lang="en-US" dirty="0" err="1" smtClean="0"/>
              <a:t>Dudas</a:t>
            </a:r>
            <a:endParaRPr lang="en-US" dirty="0"/>
          </a:p>
        </p:txBody>
      </p:sp>
      <p:pic>
        <p:nvPicPr>
          <p:cNvPr id="8" name="Content Placeholder 7"/>
          <p:cNvPicPr>
            <a:picLocks noGrp="1" noChangeAspect="1"/>
          </p:cNvPicPr>
          <p:nvPr>
            <p:ph sz="half" idx="4294967295"/>
          </p:nvPr>
        </p:nvPicPr>
        <p:blipFill>
          <a:blip r:embed="rId4">
            <a:extLst>
              <a:ext uri="{28A0092B-C50C-407E-A947-70E740481C1C}">
                <a14:useLocalDpi xmlns:a14="http://schemas.microsoft.com/office/drawing/2010/main" val="0"/>
              </a:ext>
            </a:extLst>
          </a:blip>
          <a:stretch>
            <a:fillRect/>
          </a:stretch>
        </p:blipFill>
        <p:spPr>
          <a:xfrm>
            <a:off x="2431568" y="1560975"/>
            <a:ext cx="4235450" cy="4011613"/>
          </a:xfrm>
        </p:spPr>
      </p:pic>
      <p:sp>
        <p:nvSpPr>
          <p:cNvPr id="10" name="Content Placeholder 4"/>
          <p:cNvSpPr>
            <a:spLocks noGrp="1"/>
          </p:cNvSpPr>
          <p:nvPr>
            <p:ph sz="quarter" idx="4294967295"/>
          </p:nvPr>
        </p:nvSpPr>
        <p:spPr>
          <a:xfrm>
            <a:off x="2918930" y="3314016"/>
            <a:ext cx="3260725" cy="2030412"/>
          </a:xfrm>
          <a:noFill/>
        </p:spPr>
        <p:txBody>
          <a:bodyPr>
            <a:normAutofit/>
          </a:bodyPr>
          <a:lstStyle/>
          <a:p>
            <a:pPr lvl="0" algn="l">
              <a:lnSpc>
                <a:spcPct val="100000"/>
              </a:lnSpc>
              <a:spcBef>
                <a:spcPts val="0"/>
              </a:spcBef>
              <a:defRPr/>
            </a:pPr>
            <a:r>
              <a:rPr lang="es-MX" dirty="0" smtClean="0">
                <a:solidFill>
                  <a:schemeClr val="tx1"/>
                </a:solidFill>
              </a:rPr>
              <a:t>Escribe tus dudas aquí</a:t>
            </a:r>
          </a:p>
        </p:txBody>
      </p:sp>
    </p:spTree>
    <p:extLst>
      <p:ext uri="{BB962C8B-B14F-4D97-AF65-F5344CB8AC3E}">
        <p14:creationId xmlns:p14="http://schemas.microsoft.com/office/powerpoint/2010/main" val="32491368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s-MX" dirty="0" smtClean="0"/>
              <a:t>Objetivo</a:t>
            </a:r>
            <a:endParaRPr lang="es-MX" dirty="0"/>
          </a:p>
        </p:txBody>
      </p:sp>
      <p:pic>
        <p:nvPicPr>
          <p:cNvPr id="7" name="Content Placeholder 6"/>
          <p:cNvPicPr>
            <a:picLocks noGrp="1" noChangeAspect="1"/>
          </p:cNvPicPr>
          <p:nvPr>
            <p:ph sz="half" idx="4294967295"/>
          </p:nvPr>
        </p:nvPicPr>
        <p:blipFill>
          <a:blip r:embed="rId3" cstate="print">
            <a:extLst>
              <a:ext uri="{28A0092B-C50C-407E-A947-70E740481C1C}">
                <a14:useLocalDpi xmlns:a14="http://schemas.microsoft.com/office/drawing/2010/main" val="0"/>
              </a:ext>
            </a:extLst>
          </a:blip>
          <a:stretch>
            <a:fillRect/>
          </a:stretch>
        </p:blipFill>
        <p:spPr>
          <a:xfrm>
            <a:off x="406400" y="1418907"/>
            <a:ext cx="2879725" cy="4822825"/>
          </a:xfrm>
          <a:ln>
            <a:noFill/>
          </a:ln>
        </p:spPr>
      </p:pic>
      <p:sp>
        <p:nvSpPr>
          <p:cNvPr id="5" name="Content Placeholder 4"/>
          <p:cNvSpPr>
            <a:spLocks noGrp="1"/>
          </p:cNvSpPr>
          <p:nvPr>
            <p:ph sz="quarter" idx="4294967295"/>
          </p:nvPr>
        </p:nvSpPr>
        <p:spPr>
          <a:xfrm>
            <a:off x="3598863" y="2693193"/>
            <a:ext cx="5383091" cy="2271713"/>
          </a:xfrm>
        </p:spPr>
        <p:txBody>
          <a:bodyPr>
            <a:noAutofit/>
          </a:bodyPr>
          <a:lstStyle/>
          <a:p>
            <a:pPr marL="0" indent="0">
              <a:buNone/>
            </a:pPr>
            <a:r>
              <a:rPr lang="es-ES" dirty="0" smtClean="0">
                <a:solidFill>
                  <a:schemeClr val="tx1"/>
                </a:solidFill>
              </a:rPr>
              <a:t>Identificar </a:t>
            </a:r>
            <a:r>
              <a:rPr lang="es-ES" dirty="0">
                <a:solidFill>
                  <a:schemeClr val="tx1"/>
                </a:solidFill>
              </a:rPr>
              <a:t>los </a:t>
            </a:r>
            <a:r>
              <a:rPr lang="es-ES" dirty="0">
                <a:solidFill>
                  <a:schemeClr val="accent4">
                    <a:lumMod val="75000"/>
                  </a:schemeClr>
                </a:solidFill>
              </a:rPr>
              <a:t>principales motivos de compra </a:t>
            </a:r>
            <a:r>
              <a:rPr lang="es-ES" dirty="0">
                <a:solidFill>
                  <a:schemeClr val="tx1"/>
                </a:solidFill>
              </a:rPr>
              <a:t>de la nueva </a:t>
            </a:r>
            <a:r>
              <a:rPr lang="es-ES" dirty="0" smtClean="0">
                <a:solidFill>
                  <a:schemeClr val="tx1"/>
                </a:solidFill>
              </a:rPr>
              <a:t>Chevrolet </a:t>
            </a:r>
            <a:r>
              <a:rPr lang="es-ES" dirty="0" err="1" smtClean="0">
                <a:solidFill>
                  <a:schemeClr val="tx1"/>
                </a:solidFill>
              </a:rPr>
              <a:t>Tracker</a:t>
            </a:r>
            <a:r>
              <a:rPr lang="es-ES" dirty="0" smtClean="0">
                <a:solidFill>
                  <a:schemeClr val="tx1"/>
                </a:solidFill>
              </a:rPr>
              <a:t>, </a:t>
            </a:r>
            <a:r>
              <a:rPr lang="es-ES" dirty="0">
                <a:solidFill>
                  <a:schemeClr val="tx1"/>
                </a:solidFill>
              </a:rPr>
              <a:t>determinando las </a:t>
            </a:r>
            <a:r>
              <a:rPr lang="es-ES" dirty="0">
                <a:solidFill>
                  <a:schemeClr val="accent4">
                    <a:lumMod val="75000"/>
                  </a:schemeClr>
                </a:solidFill>
              </a:rPr>
              <a:t>ventajas </a:t>
            </a:r>
            <a:r>
              <a:rPr lang="es-ES" dirty="0" smtClean="0">
                <a:solidFill>
                  <a:schemeClr val="accent4">
                    <a:lumMod val="75000"/>
                  </a:schemeClr>
                </a:solidFill>
              </a:rPr>
              <a:t>competitivas</a:t>
            </a:r>
            <a:r>
              <a:rPr lang="es-ES" dirty="0" smtClean="0">
                <a:solidFill>
                  <a:schemeClr val="tx1"/>
                </a:solidFill>
              </a:rPr>
              <a:t>, </a:t>
            </a:r>
            <a:r>
              <a:rPr lang="es-ES" dirty="0">
                <a:solidFill>
                  <a:schemeClr val="tx1"/>
                </a:solidFill>
              </a:rPr>
              <a:t>para generar argumentos de venta.</a:t>
            </a:r>
            <a:endParaRPr lang="en-US" dirty="0">
              <a:solidFill>
                <a:schemeClr val="tx1"/>
              </a:solidFill>
            </a:endParaRPr>
          </a:p>
        </p:txBody>
      </p:sp>
      <p:pic>
        <p:nvPicPr>
          <p:cNvPr id="8" name="Google Shape;40;p22"/>
          <p:cNvPicPr preferRelativeResize="0"/>
          <p:nvPr/>
        </p:nvPicPr>
        <p:blipFill rotWithShape="1">
          <a:blip r:embed="rId4">
            <a:alphaModFix/>
            <a:duotone>
              <a:prstClr val="black"/>
              <a:schemeClr val="tx1">
                <a:tint val="45000"/>
                <a:satMod val="400000"/>
              </a:schemeClr>
            </a:duotone>
          </a:blip>
          <a:srcRect/>
          <a:stretch/>
        </p:blipFill>
        <p:spPr>
          <a:xfrm>
            <a:off x="5526439" y="1470672"/>
            <a:ext cx="1022940" cy="823466"/>
          </a:xfrm>
          <a:prstGeom prst="rect">
            <a:avLst/>
          </a:prstGeom>
          <a:noFill/>
          <a:ln>
            <a:noFill/>
          </a:ln>
        </p:spPr>
      </p:pic>
      <p:sp>
        <p:nvSpPr>
          <p:cNvPr id="2" name="Rectangle 1"/>
          <p:cNvSpPr/>
          <p:nvPr/>
        </p:nvSpPr>
        <p:spPr>
          <a:xfrm>
            <a:off x="603250" y="1587500"/>
            <a:ext cx="2457450" cy="4483100"/>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78635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s-MX" dirty="0" smtClean="0"/>
              <a:t>Temario</a:t>
            </a:r>
            <a:endParaRPr lang="es-MX" dirty="0"/>
          </a:p>
        </p:txBody>
      </p:sp>
      <p:sp>
        <p:nvSpPr>
          <p:cNvPr id="3" name="TextBox 2"/>
          <p:cNvSpPr txBox="1"/>
          <p:nvPr/>
        </p:nvSpPr>
        <p:spPr>
          <a:xfrm>
            <a:off x="543129" y="1831832"/>
            <a:ext cx="3409627" cy="954107"/>
          </a:xfrm>
          <a:prstGeom prst="rect">
            <a:avLst/>
          </a:prstGeom>
          <a:noFill/>
        </p:spPr>
        <p:txBody>
          <a:bodyPr wrap="square" rtlCol="0">
            <a:spAutoFit/>
          </a:bodyPr>
          <a:lstStyle/>
          <a:p>
            <a:r>
              <a:rPr lang="es-MX" sz="2800" b="1" dirty="0" smtClean="0">
                <a:solidFill>
                  <a:schemeClr val="accent4">
                    <a:lumMod val="75000"/>
                  </a:schemeClr>
                </a:solidFill>
              </a:rPr>
              <a:t>1. </a:t>
            </a:r>
            <a:r>
              <a:rPr lang="es-MX" sz="2800" dirty="0" smtClean="0"/>
              <a:t>Bienvenida y</a:t>
            </a:r>
            <a:br>
              <a:rPr lang="es-MX" sz="2800" dirty="0" smtClean="0"/>
            </a:br>
            <a:r>
              <a:rPr lang="es-MX" sz="2800" dirty="0" smtClean="0"/>
              <a:t>    Generalidades  </a:t>
            </a:r>
            <a:endParaRPr lang="es-MX" sz="2800" dirty="0"/>
          </a:p>
        </p:txBody>
      </p:sp>
      <p:sp>
        <p:nvSpPr>
          <p:cNvPr id="19" name="TextBox 18"/>
          <p:cNvSpPr txBox="1"/>
          <p:nvPr/>
        </p:nvSpPr>
        <p:spPr>
          <a:xfrm>
            <a:off x="543129" y="2722248"/>
            <a:ext cx="7950631" cy="523220"/>
          </a:xfrm>
          <a:prstGeom prst="rect">
            <a:avLst/>
          </a:prstGeom>
          <a:noFill/>
        </p:spPr>
        <p:txBody>
          <a:bodyPr wrap="square" rtlCol="0">
            <a:spAutoFit/>
          </a:bodyPr>
          <a:lstStyle/>
          <a:p>
            <a:r>
              <a:rPr lang="es-MX" sz="2800" b="1" dirty="0" smtClean="0">
                <a:solidFill>
                  <a:srgbClr val="BF9000"/>
                </a:solidFill>
              </a:rPr>
              <a:t>2</a:t>
            </a:r>
            <a:r>
              <a:rPr lang="es-MX" sz="2600" b="1" dirty="0" smtClean="0">
                <a:solidFill>
                  <a:srgbClr val="BF9000"/>
                </a:solidFill>
              </a:rPr>
              <a:t>. </a:t>
            </a:r>
            <a:r>
              <a:rPr lang="es-MX" sz="2800" dirty="0" smtClean="0"/>
              <a:t>Diseño Exterior </a:t>
            </a:r>
            <a:endParaRPr lang="es-MX" sz="2600" dirty="0"/>
          </a:p>
        </p:txBody>
      </p:sp>
      <p:sp>
        <p:nvSpPr>
          <p:cNvPr id="20" name="TextBox 19"/>
          <p:cNvSpPr txBox="1"/>
          <p:nvPr/>
        </p:nvSpPr>
        <p:spPr>
          <a:xfrm>
            <a:off x="543128" y="3329305"/>
            <a:ext cx="7950631" cy="523220"/>
          </a:xfrm>
          <a:prstGeom prst="rect">
            <a:avLst/>
          </a:prstGeom>
          <a:noFill/>
        </p:spPr>
        <p:txBody>
          <a:bodyPr wrap="square" rtlCol="0">
            <a:spAutoFit/>
          </a:bodyPr>
          <a:lstStyle/>
          <a:p>
            <a:r>
              <a:rPr lang="es-MX" sz="2800" b="1" dirty="0">
                <a:solidFill>
                  <a:srgbClr val="BF9000"/>
                </a:solidFill>
              </a:rPr>
              <a:t>3</a:t>
            </a:r>
            <a:r>
              <a:rPr lang="es-MX" sz="2800" b="1" dirty="0" smtClean="0">
                <a:solidFill>
                  <a:srgbClr val="BF9000"/>
                </a:solidFill>
              </a:rPr>
              <a:t>. </a:t>
            </a:r>
            <a:r>
              <a:rPr lang="es-MX" sz="2800" dirty="0" smtClean="0"/>
              <a:t>Diseño Interior </a:t>
            </a:r>
            <a:endParaRPr lang="es-MX" sz="2800" dirty="0"/>
          </a:p>
        </p:txBody>
      </p:sp>
      <p:sp>
        <p:nvSpPr>
          <p:cNvPr id="21" name="TextBox 20"/>
          <p:cNvSpPr txBox="1"/>
          <p:nvPr/>
        </p:nvSpPr>
        <p:spPr>
          <a:xfrm>
            <a:off x="543128" y="3935256"/>
            <a:ext cx="7950631" cy="523220"/>
          </a:xfrm>
          <a:prstGeom prst="rect">
            <a:avLst/>
          </a:prstGeom>
          <a:noFill/>
        </p:spPr>
        <p:txBody>
          <a:bodyPr wrap="square" rtlCol="0">
            <a:spAutoFit/>
          </a:bodyPr>
          <a:lstStyle/>
          <a:p>
            <a:r>
              <a:rPr lang="es-MX" sz="2800" b="1" dirty="0" smtClean="0">
                <a:solidFill>
                  <a:schemeClr val="accent4">
                    <a:lumMod val="75000"/>
                  </a:schemeClr>
                </a:solidFill>
              </a:rPr>
              <a:t>4. </a:t>
            </a:r>
            <a:r>
              <a:rPr lang="es-MX" sz="2800" dirty="0"/>
              <a:t>Desempeño</a:t>
            </a:r>
          </a:p>
        </p:txBody>
      </p:sp>
      <p:sp>
        <p:nvSpPr>
          <p:cNvPr id="22" name="TextBox 21"/>
          <p:cNvSpPr txBox="1"/>
          <p:nvPr/>
        </p:nvSpPr>
        <p:spPr>
          <a:xfrm>
            <a:off x="543128" y="4538680"/>
            <a:ext cx="7950631" cy="523220"/>
          </a:xfrm>
          <a:prstGeom prst="rect">
            <a:avLst/>
          </a:prstGeom>
          <a:noFill/>
        </p:spPr>
        <p:txBody>
          <a:bodyPr wrap="square" rtlCol="0">
            <a:spAutoFit/>
          </a:bodyPr>
          <a:lstStyle/>
          <a:p>
            <a:r>
              <a:rPr lang="es-MX" sz="2800" b="1" dirty="0">
                <a:solidFill>
                  <a:schemeClr val="accent4">
                    <a:lumMod val="75000"/>
                  </a:schemeClr>
                </a:solidFill>
              </a:rPr>
              <a:t>5</a:t>
            </a:r>
            <a:r>
              <a:rPr lang="es-MX" sz="2800" b="1" dirty="0" smtClean="0">
                <a:solidFill>
                  <a:schemeClr val="accent4">
                    <a:lumMod val="75000"/>
                  </a:schemeClr>
                </a:solidFill>
              </a:rPr>
              <a:t>. </a:t>
            </a:r>
            <a:r>
              <a:rPr lang="es-MX" sz="2800" dirty="0"/>
              <a:t>Tecnología</a:t>
            </a:r>
          </a:p>
        </p:txBody>
      </p:sp>
      <p:sp>
        <p:nvSpPr>
          <p:cNvPr id="23" name="TextBox 22"/>
          <p:cNvSpPr txBox="1"/>
          <p:nvPr/>
        </p:nvSpPr>
        <p:spPr>
          <a:xfrm>
            <a:off x="543128" y="5144631"/>
            <a:ext cx="7950631" cy="523220"/>
          </a:xfrm>
          <a:prstGeom prst="rect">
            <a:avLst/>
          </a:prstGeom>
          <a:noFill/>
        </p:spPr>
        <p:txBody>
          <a:bodyPr wrap="square" rtlCol="0">
            <a:spAutoFit/>
          </a:bodyPr>
          <a:lstStyle/>
          <a:p>
            <a:r>
              <a:rPr lang="es-MX" sz="2800" b="1" dirty="0" smtClean="0">
                <a:solidFill>
                  <a:schemeClr val="accent4">
                    <a:lumMod val="75000"/>
                  </a:schemeClr>
                </a:solidFill>
              </a:rPr>
              <a:t>6. </a:t>
            </a:r>
            <a:r>
              <a:rPr lang="es-MX" sz="2800" dirty="0" smtClean="0"/>
              <a:t>Seguridad</a:t>
            </a:r>
            <a:endParaRPr lang="es-MX" sz="2800" dirty="0"/>
          </a:p>
        </p:txBody>
      </p:sp>
      <p:pic>
        <p:nvPicPr>
          <p:cNvPr id="9" name="Picture Placeholder 10"/>
          <p:cNvPicPr>
            <a:picLocks noChangeAspect="1"/>
          </p:cNvPicPr>
          <p:nvPr/>
        </p:nvPicPr>
        <p:blipFill rotWithShape="1">
          <a:blip r:embed="rId3" cstate="print">
            <a:extLst>
              <a:ext uri="{28A0092B-C50C-407E-A947-70E740481C1C}">
                <a14:useLocalDpi xmlns:a14="http://schemas.microsoft.com/office/drawing/2010/main" val="0"/>
              </a:ext>
            </a:extLst>
          </a:blip>
          <a:srcRect l="26224"/>
          <a:stretch/>
        </p:blipFill>
        <p:spPr>
          <a:xfrm>
            <a:off x="4158641" y="1515650"/>
            <a:ext cx="4578934" cy="4684734"/>
          </a:xfrm>
          <a:prstGeom prst="rect">
            <a:avLst/>
          </a:prstGeom>
          <a:ln>
            <a:noFill/>
          </a:ln>
        </p:spPr>
      </p:pic>
      <p:sp>
        <p:nvSpPr>
          <p:cNvPr id="11" name="Rectangle 10"/>
          <p:cNvSpPr/>
          <p:nvPr/>
        </p:nvSpPr>
        <p:spPr>
          <a:xfrm>
            <a:off x="4412675" y="1688049"/>
            <a:ext cx="4081085" cy="4328160"/>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5400000">
            <a:off x="1044435" y="832063"/>
            <a:ext cx="158535" cy="1290927"/>
          </a:xfrm>
          <a:prstGeom prst="rect">
            <a:avLst/>
          </a:prstGeom>
        </p:spPr>
      </p:pic>
    </p:spTree>
    <p:extLst>
      <p:ext uri="{BB962C8B-B14F-4D97-AF65-F5344CB8AC3E}">
        <p14:creationId xmlns:p14="http://schemas.microsoft.com/office/powerpoint/2010/main" val="7193767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normAutofit fontScale="90000"/>
          </a:bodyPr>
          <a:lstStyle/>
          <a:p>
            <a:r>
              <a:rPr lang="es-MX" dirty="0" smtClean="0"/>
              <a:t>Pregunta</a:t>
            </a:r>
            <a:r>
              <a:rPr lang="es-MX" b="1" dirty="0" smtClean="0">
                <a:latin typeface="+mn-lt"/>
              </a:rPr>
              <a:t> </a:t>
            </a:r>
            <a:endParaRPr lang="es-MX" b="1" dirty="0">
              <a:latin typeface="+mn-lt"/>
            </a:endParaRPr>
          </a:p>
        </p:txBody>
      </p:sp>
      <p:sp>
        <p:nvSpPr>
          <p:cNvPr id="3" name="TextBox 2"/>
          <p:cNvSpPr txBox="1"/>
          <p:nvPr/>
        </p:nvSpPr>
        <p:spPr>
          <a:xfrm>
            <a:off x="520862" y="1655175"/>
            <a:ext cx="7893934" cy="954107"/>
          </a:xfrm>
          <a:prstGeom prst="rect">
            <a:avLst/>
          </a:prstGeom>
          <a:noFill/>
        </p:spPr>
        <p:txBody>
          <a:bodyPr wrap="square" rtlCol="0">
            <a:spAutoFit/>
          </a:bodyPr>
          <a:lstStyle/>
          <a:p>
            <a:pPr algn="ctr"/>
            <a:r>
              <a:rPr lang="es-MX" sz="2800" dirty="0"/>
              <a:t>¿Viste la </a:t>
            </a:r>
            <a:r>
              <a:rPr lang="es-MX" sz="2800" dirty="0">
                <a:solidFill>
                  <a:srgbClr val="BF9000"/>
                </a:solidFill>
              </a:rPr>
              <a:t>infografía</a:t>
            </a:r>
            <a:r>
              <a:rPr lang="es-MX" sz="2800" dirty="0"/>
              <a:t> y el </a:t>
            </a:r>
            <a:r>
              <a:rPr lang="es-MX" sz="2800" dirty="0" smtClean="0">
                <a:solidFill>
                  <a:srgbClr val="BF9000"/>
                </a:solidFill>
              </a:rPr>
              <a:t>Curso en línea</a:t>
            </a:r>
            <a:r>
              <a:rPr lang="es-MX" sz="2800" dirty="0" smtClean="0"/>
              <a:t>  referentes a las </a:t>
            </a:r>
            <a:r>
              <a:rPr lang="es-MX" sz="2800" dirty="0">
                <a:solidFill>
                  <a:srgbClr val="BF9000"/>
                </a:solidFill>
              </a:rPr>
              <a:t>Generalidades</a:t>
            </a:r>
            <a:r>
              <a:rPr lang="es-MX" sz="2800" dirty="0"/>
              <a:t>?</a:t>
            </a:r>
            <a:endParaRPr lang="en-US" sz="2800"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49" t="2426" r="-49" b="239"/>
          <a:stretch/>
        </p:blipFill>
        <p:spPr>
          <a:xfrm>
            <a:off x="0" y="3091543"/>
            <a:ext cx="9144000" cy="3773714"/>
          </a:xfrm>
          <a:prstGeom prst="rect">
            <a:avLst/>
          </a:prstGeom>
        </p:spPr>
      </p:pic>
      <p:sp>
        <p:nvSpPr>
          <p:cNvPr id="6" name="Rectangle 5"/>
          <p:cNvSpPr/>
          <p:nvPr/>
        </p:nvSpPr>
        <p:spPr>
          <a:xfrm>
            <a:off x="246743" y="3352800"/>
            <a:ext cx="8650514" cy="3236686"/>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52269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tretch>
            <a:fillRect/>
          </a:stretch>
        </p:blipFill>
        <p:spPr>
          <a:xfrm>
            <a:off x="-420027" y="0"/>
            <a:ext cx="10021227" cy="6906629"/>
          </a:xfrm>
        </p:spPr>
      </p:pic>
      <p:sp>
        <p:nvSpPr>
          <p:cNvPr id="3" name="Rectangle 2"/>
          <p:cNvSpPr/>
          <p:nvPr/>
        </p:nvSpPr>
        <p:spPr>
          <a:xfrm>
            <a:off x="224400" y="669146"/>
            <a:ext cx="4081085" cy="68939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 Placeholder 4"/>
          <p:cNvSpPr>
            <a:spLocks noGrp="1"/>
          </p:cNvSpPr>
          <p:nvPr>
            <p:ph type="body" sz="quarter" idx="14"/>
          </p:nvPr>
        </p:nvSpPr>
        <p:spPr>
          <a:xfrm>
            <a:off x="421431" y="765933"/>
            <a:ext cx="3599751" cy="549864"/>
          </a:xfrm>
          <a:noFill/>
        </p:spPr>
        <p:txBody>
          <a:bodyPr/>
          <a:lstStyle/>
          <a:p>
            <a:pPr algn="ctr"/>
            <a:r>
              <a:rPr lang="es-MX" dirty="0" smtClean="0">
                <a:effectLst>
                  <a:outerShdw blurRad="38100" dist="38100" dir="2700000" algn="tl">
                    <a:srgbClr val="000000">
                      <a:alpha val="43137"/>
                    </a:srgbClr>
                  </a:outerShdw>
                </a:effectLst>
              </a:rPr>
              <a:t>Generalidades</a:t>
            </a:r>
            <a:r>
              <a:rPr lang="es-MX" dirty="0" smtClean="0"/>
              <a:t> </a:t>
            </a:r>
            <a:endParaRPr lang="es-MX" dirty="0"/>
          </a:p>
        </p:txBody>
      </p:sp>
      <p:sp>
        <p:nvSpPr>
          <p:cNvPr id="4" name="Rectangle 3"/>
          <p:cNvSpPr/>
          <p:nvPr/>
        </p:nvSpPr>
        <p:spPr>
          <a:xfrm>
            <a:off x="224401" y="669146"/>
            <a:ext cx="4081085" cy="689391"/>
          </a:xfrm>
          <a:prstGeom prst="rect">
            <a:avLst/>
          </a:prstGeom>
          <a:noFill/>
          <a:ln w="381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4" cstate="print">
            <a:lum bright="70000" contrast="-70000"/>
            <a:extLst>
              <a:ext uri="{28A0092B-C50C-407E-A947-70E740481C1C}">
                <a14:useLocalDpi xmlns:a14="http://schemas.microsoft.com/office/drawing/2010/main" val="0"/>
              </a:ext>
            </a:extLst>
          </a:blip>
          <a:stretch>
            <a:fillRect/>
          </a:stretch>
        </p:blipFill>
        <p:spPr>
          <a:xfrm>
            <a:off x="8258388" y="5781889"/>
            <a:ext cx="707814" cy="707814"/>
          </a:xfrm>
          <a:prstGeom prst="rect">
            <a:avLst/>
          </a:prstGeom>
        </p:spPr>
      </p:pic>
    </p:spTree>
    <p:extLst>
      <p:ext uri="{BB962C8B-B14F-4D97-AF65-F5344CB8AC3E}">
        <p14:creationId xmlns:p14="http://schemas.microsoft.com/office/powerpoint/2010/main" val="386608117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hevolet">
      <a:majorFont>
        <a:latin typeface="Louis Bold"/>
        <a:ea typeface=""/>
        <a:cs typeface=""/>
      </a:majorFont>
      <a:minorFont>
        <a:latin typeface="Louis Regular"/>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8173</TotalTime>
  <Words>2981</Words>
  <Application>Microsoft Office PowerPoint</Application>
  <PresentationFormat>On-screen Show (4:3)</PresentationFormat>
  <Paragraphs>340</Paragraphs>
  <Slides>30</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Louis Bold</vt:lpstr>
      <vt:lpstr>Louis Regular</vt:lpstr>
      <vt:lpstr>Wingdings</vt:lpstr>
      <vt:lpstr>Office Theme</vt:lpstr>
      <vt:lpstr>NUEVA CHEVROLET TRACKER</vt:lpstr>
      <vt:lpstr>Recomendaciones</vt:lpstr>
      <vt:lpstr>Método de evaluación</vt:lpstr>
      <vt:lpstr>Preguntas </vt:lpstr>
      <vt:lpstr>Dudas</vt:lpstr>
      <vt:lpstr>Objetivo</vt:lpstr>
      <vt:lpstr>Temario</vt:lpstr>
      <vt:lpstr>Pregunta </vt:lpstr>
      <vt:lpstr>PowerPoint Presentation</vt:lpstr>
      <vt:lpstr>Segmento</vt:lpstr>
      <vt:lpstr>Segmento</vt:lpstr>
      <vt:lpstr>Segmento </vt:lpstr>
      <vt:lpstr>Segmento</vt:lpstr>
      <vt:lpstr>Segmento </vt:lpstr>
      <vt:lpstr>Nuestros Clientes</vt:lpstr>
      <vt:lpstr>Razones de compra</vt:lpstr>
      <vt:lpstr>Razones de compra </vt:lpstr>
      <vt:lpstr>Pruebas</vt:lpstr>
      <vt:lpstr>Pilares TRACKER</vt:lpstr>
      <vt:lpstr>Portafolio Tracker </vt:lpstr>
      <vt:lpstr>Portafolio Tracker </vt:lpstr>
      <vt:lpstr>Portafolio Tracker </vt:lpstr>
      <vt:lpstr>Portafolio Tracker </vt:lpstr>
      <vt:lpstr>Portafolio Tracker </vt:lpstr>
      <vt:lpstr>Portafolio Tracker </vt:lpstr>
      <vt:lpstr>Portafolio Tracker </vt:lpstr>
      <vt:lpstr>Portafolio Tracker </vt:lpstr>
      <vt:lpstr>Portafolio Tracker </vt:lpstr>
      <vt:lpstr>Dudas </vt:lpstr>
      <vt:lpstr>PowerPoint Presentation</vt:lpstr>
    </vt:vector>
  </TitlesOfParts>
  <Company>Raytheon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Samuel Garcia Alvarez</dc:creator>
  <cp:lastModifiedBy>Carlos Eduardo Mondragon del Castillo</cp:lastModifiedBy>
  <cp:revision>215</cp:revision>
  <dcterms:created xsi:type="dcterms:W3CDTF">2020-06-23T17:11:23Z</dcterms:created>
  <dcterms:modified xsi:type="dcterms:W3CDTF">2020-08-13T14:41:31Z</dcterms:modified>
</cp:coreProperties>
</file>

<file path=docProps/thumbnail.jpeg>
</file>